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Lst>
  <p:sldSz cy="5143500" cx="9144000"/>
  <p:notesSz cx="6858000" cy="9144000"/>
  <p:embeddedFontLst>
    <p:embeddedFont>
      <p:font typeface="Roboto"/>
      <p:regular r:id="rId44"/>
      <p:bold r:id="rId45"/>
      <p:italic r:id="rId46"/>
      <p:boldItalic r:id="rId47"/>
    </p:embeddedFont>
    <p:embeddedFont>
      <p:font typeface="Livvic"/>
      <p:regular r:id="rId48"/>
      <p:bold r:id="rId49"/>
      <p:italic r:id="rId50"/>
      <p:boldItalic r:id="rId51"/>
    </p:embeddedFont>
    <p:embeddedFont>
      <p:font typeface="Advent Pro"/>
      <p:regular r:id="rId52"/>
      <p:bold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54" roundtripDataSignature="AMtx7mgXHD8YlyDDNVlIoeRj1eJ95fZdb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7F327B3-A9D3-443F-BA65-8A6A17E60566}">
  <a:tblStyle styleId="{07F327B3-A9D3-443F-BA65-8A6A17E60566}" styleName="Table_0">
    <a:wholeTbl>
      <a:tcTxStyle b="off" i="off">
        <a:font>
          <a:latin typeface="Calibri"/>
          <a:ea typeface="Calibri"/>
          <a:cs typeface="Calibri"/>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 styleId="{A71BE925-8B14-403C-ABB5-734CB1BF1996}" styleName="Table_1">
    <a:wholeTbl>
      <a:tcTxStyle b="off" i="off">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font" Target="fonts/Roboto-regular.fntdata"/><Relationship Id="rId43" Type="http://schemas.openxmlformats.org/officeDocument/2006/relationships/slide" Target="slides/slide38.xml"/><Relationship Id="rId46" Type="http://schemas.openxmlformats.org/officeDocument/2006/relationships/font" Target="fonts/Roboto-italic.fntdata"/><Relationship Id="rId45"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Livvic-regular.fntdata"/><Relationship Id="rId47" Type="http://schemas.openxmlformats.org/officeDocument/2006/relationships/font" Target="fonts/Roboto-boldItalic.fntdata"/><Relationship Id="rId49" Type="http://schemas.openxmlformats.org/officeDocument/2006/relationships/font" Target="fonts/Livvic-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Livvic-boldItalic.fntdata"/><Relationship Id="rId50" Type="http://schemas.openxmlformats.org/officeDocument/2006/relationships/font" Target="fonts/Livvic-italic.fntdata"/><Relationship Id="rId53" Type="http://schemas.openxmlformats.org/officeDocument/2006/relationships/font" Target="fonts/AdventPro-bold.fntdata"/><Relationship Id="rId52" Type="http://schemas.openxmlformats.org/officeDocument/2006/relationships/font" Target="fonts/AdventPro-regular.fntdata"/><Relationship Id="rId11" Type="http://schemas.openxmlformats.org/officeDocument/2006/relationships/slide" Target="slides/slide6.xml"/><Relationship Id="rId10" Type="http://schemas.openxmlformats.org/officeDocument/2006/relationships/slide" Target="slides/slide5.xml"/><Relationship Id="rId54" Type="http://customschemas.google.com/relationships/presentationmetadata" Target="meta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gif>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T45y6mzLnjpJKI4Ch5enQhk6Zj02neSV/edit"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UaUq4_0mCMThDx7nZusHklth0Mic9nBI/edit"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 name="Google Shape;137;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Ideation &amp; Use Case Diagram</a:t>
            </a:r>
            <a:endParaRPr/>
          </a:p>
          <a:p>
            <a:pPr indent="-298450" lvl="0" marL="457200" rtl="0" algn="l">
              <a:lnSpc>
                <a:spcPct val="100000"/>
              </a:lnSpc>
              <a:spcBef>
                <a:spcPts val="0"/>
              </a:spcBef>
              <a:spcAft>
                <a:spcPts val="0"/>
              </a:spcAft>
              <a:buSzPts val="1100"/>
              <a:buChar char="-"/>
            </a:pPr>
            <a:r>
              <a:rPr lang="en"/>
              <a:t>Primary Use Cases </a:t>
            </a:r>
            <a:endParaRPr/>
          </a:p>
          <a:p>
            <a:pPr indent="-298450" lvl="0" marL="457200" rtl="0" algn="l">
              <a:lnSpc>
                <a:spcPct val="100000"/>
              </a:lnSpc>
              <a:spcBef>
                <a:spcPts val="0"/>
              </a:spcBef>
              <a:spcAft>
                <a:spcPts val="0"/>
              </a:spcAft>
              <a:buSzPts val="1100"/>
              <a:buChar char="-"/>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gf9a494fcac_0_5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0" name="Google Shape;410;gf9a494fcac_0_56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Our second feature is account </a:t>
            </a:r>
            <a:r>
              <a:rPr lang="en"/>
              <a:t>creation</a:t>
            </a:r>
            <a:r>
              <a:rPr lang="en"/>
              <a:t>, where users are able to benefit from a personalized experience; and more specifically allowing users to have security and control over their information.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We’re able to give users a personalized experience, where they have control over their information and security.</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4" name="Shape 424"/>
        <p:cNvGrpSpPr/>
        <p:nvPr/>
      </p:nvGrpSpPr>
      <p:grpSpPr>
        <a:xfrm>
          <a:off x="0" y="0"/>
          <a:ext cx="0" cy="0"/>
          <a:chOff x="0" y="0"/>
          <a:chExt cx="0" cy="0"/>
        </a:xfrm>
      </p:grpSpPr>
      <p:sp>
        <p:nvSpPr>
          <p:cNvPr id="425" name="Google Shape;425;gf9a494fcac_0_6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26" name="Google Shape;426;gf9a494fcac_0_6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Our third feature is browse matches, which allow users to browse through a </a:t>
            </a:r>
            <a:r>
              <a:rPr lang="en"/>
              <a:t>catalogue</a:t>
            </a:r>
            <a:r>
              <a:rPr lang="en"/>
              <a:t> of potential new friends.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Browse matches -&gt; Users will provided with a catalog of </a:t>
            </a:r>
            <a:r>
              <a:rPr lang="en"/>
              <a:t>potential</a:t>
            </a:r>
            <a:r>
              <a:rPr lang="en"/>
              <a:t> new friends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 name="Shape 440"/>
        <p:cNvGrpSpPr/>
        <p:nvPr/>
      </p:nvGrpSpPr>
      <p:grpSpPr>
        <a:xfrm>
          <a:off x="0" y="0"/>
          <a:ext cx="0" cy="0"/>
          <a:chOff x="0" y="0"/>
          <a:chExt cx="0" cy="0"/>
        </a:xfrm>
      </p:grpSpPr>
      <p:sp>
        <p:nvSpPr>
          <p:cNvPr id="441" name="Google Shape;441;gf9a494fcac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42" name="Google Shape;442;gf9a494fcac_2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And our final feature: allows user to browse through the list of friends whom they have matched before.</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Brose through list of friends whom they were successfully matched with.</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6" name="Shape 456"/>
        <p:cNvGrpSpPr/>
        <p:nvPr/>
      </p:nvGrpSpPr>
      <p:grpSpPr>
        <a:xfrm>
          <a:off x="0" y="0"/>
          <a:ext cx="0" cy="0"/>
          <a:chOff x="0" y="0"/>
          <a:chExt cx="0" cy="0"/>
        </a:xfrm>
      </p:grpSpPr>
      <p:sp>
        <p:nvSpPr>
          <p:cNvPr id="457" name="Google Shape;457;gf9a494fcac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58" name="Google Shape;458;gf9a494fcac_0_4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7200"/>
              <a:buFont typeface="Arial"/>
              <a:buNone/>
            </a:pPr>
            <a:r>
              <a:rPr lang="en" u="sng">
                <a:solidFill>
                  <a:schemeClr val="dk1"/>
                </a:solidFill>
                <a:hlinkClick r:id="rId2">
                  <a:extLst>
                    <a:ext uri="{A12FA001-AC4F-418D-AE19-62706E023703}">
                      <ahyp:hlinkClr val="tx"/>
                    </a:ext>
                  </a:extLst>
                </a:hlinkClick>
              </a:rPr>
              <a:t>ifandonlyif - Design Report on Software Maintainability.docx - Google Docs</a:t>
            </a:r>
            <a:endParaRPr b="1" sz="6000">
              <a:solidFill>
                <a:srgbClr val="C5404E"/>
              </a:solidFill>
              <a:latin typeface="Advent Pro"/>
              <a:ea typeface="Advent Pro"/>
              <a:cs typeface="Advent Pro"/>
              <a:sym typeface="Advent Pro"/>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f9a494fcac_0_6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86" name="Google Shape;486;gf9a494fcac_0_6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11eba0e573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03" name="Google Shape;503;g11eba0e5733_3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Style guide -- code this not that </a:t>
            </a:r>
            <a:endParaRPr/>
          </a:p>
          <a:p>
            <a:pPr indent="0" lvl="0" marL="0" rtl="0" algn="l">
              <a:lnSpc>
                <a:spcPct val="100000"/>
              </a:lnSpc>
              <a:spcBef>
                <a:spcPts val="0"/>
              </a:spcBef>
              <a:spcAft>
                <a:spcPts val="0"/>
              </a:spcAft>
              <a:buSzPts val="1100"/>
              <a:buNone/>
            </a:pPr>
            <a:r>
              <a:rPr lang="en"/>
              <a:t>Eg. </a:t>
            </a:r>
            <a:r>
              <a:rPr lang="en"/>
              <a:t>Lexical Scoping in python -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9" name="Shape 629"/>
        <p:cNvGrpSpPr/>
        <p:nvPr/>
      </p:nvGrpSpPr>
      <p:grpSpPr>
        <a:xfrm>
          <a:off x="0" y="0"/>
          <a:ext cx="0" cy="0"/>
          <a:chOff x="0" y="0"/>
          <a:chExt cx="0" cy="0"/>
        </a:xfrm>
      </p:grpSpPr>
      <p:sp>
        <p:nvSpPr>
          <p:cNvPr id="630" name="Google Shape;630;g1205c3d9631_4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205c3d9631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11eba0e5733_3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40" name="Google Shape;640;g11eba0e5733_3_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Note: `Reusable` component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2" name="Shape 662"/>
        <p:cNvGrpSpPr/>
        <p:nvPr/>
      </p:nvGrpSpPr>
      <p:grpSpPr>
        <a:xfrm>
          <a:off x="0" y="0"/>
          <a:ext cx="0" cy="0"/>
          <a:chOff x="0" y="0"/>
          <a:chExt cx="0" cy="0"/>
        </a:xfrm>
      </p:grpSpPr>
      <p:sp>
        <p:nvSpPr>
          <p:cNvPr id="663" name="Google Shape;663;g11f62b7f89f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64" name="Google Shape;664;g11f62b7f89f_1_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3" name="Shape 693"/>
        <p:cNvGrpSpPr/>
        <p:nvPr/>
      </p:nvGrpSpPr>
      <p:grpSpPr>
        <a:xfrm>
          <a:off x="0" y="0"/>
          <a:ext cx="0" cy="0"/>
          <a:chOff x="0" y="0"/>
          <a:chExt cx="0" cy="0"/>
        </a:xfrm>
      </p:grpSpPr>
      <p:sp>
        <p:nvSpPr>
          <p:cNvPr id="694" name="Google Shape;694;g11eba0e5733_3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5" name="Google Shape;695;g11eba0e5733_3_1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00000"/>
              </a:lnSpc>
              <a:spcBef>
                <a:spcPts val="0"/>
              </a:spcBef>
              <a:spcAft>
                <a:spcPts val="0"/>
              </a:spcAft>
              <a:buSzPts val="1100"/>
              <a:buChar char="-"/>
            </a:pPr>
            <a:r>
              <a:rPr lang="en"/>
              <a:t>Magnabegable verison control; stable and release and roll-back</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f9a494fcac_0_5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7" name="Google Shape;197;gf9a494fcac_0_5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3" name="Shape 713"/>
        <p:cNvGrpSpPr/>
        <p:nvPr/>
      </p:nvGrpSpPr>
      <p:grpSpPr>
        <a:xfrm>
          <a:off x="0" y="0"/>
          <a:ext cx="0" cy="0"/>
          <a:chOff x="0" y="0"/>
          <a:chExt cx="0" cy="0"/>
        </a:xfrm>
      </p:grpSpPr>
      <p:sp>
        <p:nvSpPr>
          <p:cNvPr id="714" name="Google Shape;714;gf9a494fcac_0_4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5" name="Google Shape;715;gf9a494fcac_0_4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Now, I will talk about how we assured our software quality.</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8" name="Shape 738"/>
        <p:cNvGrpSpPr/>
        <p:nvPr/>
      </p:nvGrpSpPr>
      <p:grpSpPr>
        <a:xfrm>
          <a:off x="0" y="0"/>
          <a:ext cx="0" cy="0"/>
          <a:chOff x="0" y="0"/>
          <a:chExt cx="0" cy="0"/>
        </a:xfrm>
      </p:grpSpPr>
      <p:sp>
        <p:nvSpPr>
          <p:cNvPr id="739" name="Google Shape;739;gf9a494fcac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0" name="Google Shape;740;gf9a494fcac_3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000"/>
              </a:spcBef>
              <a:spcAft>
                <a:spcPts val="0"/>
              </a:spcAft>
              <a:buSzPts val="1100"/>
              <a:buNone/>
            </a:pPr>
            <a:r>
              <a:rPr lang="en">
                <a:solidFill>
                  <a:schemeClr val="dk1"/>
                </a:solidFill>
              </a:rPr>
              <a:t>During the process of quality assurance, there are 6 main areas.</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Firstly, the process goal. We have to provide the framework necessary to ensure a consistent approach to software quality assurance through the project.</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Next, we have to be committed to perform quality assurance, by consistently monitoring testing efforts to assure that we follow  test schedules.</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In order to ensure we are able to perform quality assurance, we have to be provided relevant training, resources and tools.</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The activities we have to carry out are: Planning, Implementation, Review and Correction.</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To measure and analyse our software quality, we have to use metrics like fan in/fan out, length of code, and so on.</a:t>
            </a:r>
            <a:endParaRPr>
              <a:solidFill>
                <a:schemeClr val="dk1"/>
              </a:solidFill>
            </a:endParaRPr>
          </a:p>
          <a:p>
            <a:pPr indent="0" lvl="0" marL="0" rtl="0" algn="just">
              <a:lnSpc>
                <a:spcPct val="100000"/>
              </a:lnSpc>
              <a:spcBef>
                <a:spcPts val="1000"/>
              </a:spcBef>
              <a:spcAft>
                <a:spcPts val="0"/>
              </a:spcAft>
              <a:buSzPts val="1100"/>
              <a:buNone/>
            </a:pPr>
            <a:r>
              <a:rPr lang="en">
                <a:solidFill>
                  <a:schemeClr val="dk1"/>
                </a:solidFill>
              </a:rPr>
              <a:t>Lastly, to verify our implementation of tests processes and products, we have to check against the test plan.</a:t>
            </a:r>
            <a:endParaRPr>
              <a:solidFill>
                <a:schemeClr val="dk1"/>
              </a:solidFill>
            </a:endParaRPr>
          </a:p>
          <a:p>
            <a:pPr indent="0" lvl="0" marL="0" rtl="0" algn="just">
              <a:lnSpc>
                <a:spcPct val="100000"/>
              </a:lnSpc>
              <a:spcBef>
                <a:spcPts val="1000"/>
              </a:spcBef>
              <a:spcAft>
                <a:spcPts val="0"/>
              </a:spcAft>
              <a:buSzPts val="1100"/>
              <a:buNone/>
            </a:pPr>
            <a:r>
              <a:t/>
            </a:r>
            <a:endParaRPr>
              <a:solidFill>
                <a:schemeClr val="dk1"/>
              </a:solidFill>
            </a:endParaRPr>
          </a:p>
          <a:p>
            <a:pPr indent="0" lvl="0" marL="0" rtl="0" algn="just">
              <a:lnSpc>
                <a:spcPct val="100000"/>
              </a:lnSpc>
              <a:spcBef>
                <a:spcPts val="1000"/>
              </a:spcBef>
              <a:spcAft>
                <a:spcPts val="0"/>
              </a:spcAft>
              <a:buSzPts val="1100"/>
              <a:buNone/>
            </a:pPr>
            <a:r>
              <a:t/>
            </a:r>
            <a:endParaRPr>
              <a:solidFill>
                <a:schemeClr val="dk1"/>
              </a:solidFill>
            </a:endParaRPr>
          </a:p>
          <a:p>
            <a:pPr indent="0" lvl="0" marL="0" rtl="0" algn="just">
              <a:lnSpc>
                <a:spcPct val="100000"/>
              </a:lnSpc>
              <a:spcBef>
                <a:spcPts val="1000"/>
              </a:spcBef>
              <a:spcAft>
                <a:spcPts val="0"/>
              </a:spcAft>
              <a:buSzPts val="1100"/>
              <a:buNone/>
            </a:pPr>
            <a:r>
              <a:t/>
            </a:r>
            <a:endParaRPr>
              <a:solidFill>
                <a:schemeClr val="dk1"/>
              </a:solidFill>
            </a:endParaRPr>
          </a:p>
          <a:p>
            <a:pPr indent="-296544" lvl="0" marL="683895" rtl="0" algn="just">
              <a:lnSpc>
                <a:spcPct val="100000"/>
              </a:lnSpc>
              <a:spcBef>
                <a:spcPts val="1000"/>
              </a:spcBef>
              <a:spcAft>
                <a:spcPts val="0"/>
              </a:spcAft>
              <a:buClr>
                <a:schemeClr val="dk1"/>
              </a:buClr>
              <a:buSzPts val="1100"/>
              <a:buFont typeface="Arial"/>
              <a:buChar char="●"/>
            </a:pPr>
            <a:r>
              <a:rPr lang="en">
                <a:solidFill>
                  <a:schemeClr val="dk1"/>
                </a:solidFill>
              </a:rPr>
              <a:t>Fan-in/Fan-out - The number of other functions that call a specific function and the number of other functions called by a specific function should be low so that the code is less coupled and flexible, allowing for changes to be made to the code without extensive effects.</a:t>
            </a:r>
            <a:endParaRPr>
              <a:solidFill>
                <a:schemeClr val="dk1"/>
              </a:solidFill>
            </a:endParaRPr>
          </a:p>
          <a:p>
            <a:pPr indent="-296544" lvl="0" marL="683895" rtl="0" algn="just">
              <a:lnSpc>
                <a:spcPct val="100000"/>
              </a:lnSpc>
              <a:spcBef>
                <a:spcPts val="1000"/>
              </a:spcBef>
              <a:spcAft>
                <a:spcPts val="0"/>
              </a:spcAft>
              <a:buClr>
                <a:schemeClr val="dk1"/>
              </a:buClr>
              <a:buSzPts val="1100"/>
              <a:buFont typeface="Arial"/>
              <a:buChar char="●"/>
            </a:pPr>
            <a:r>
              <a:rPr lang="en">
                <a:solidFill>
                  <a:schemeClr val="dk1"/>
                </a:solidFill>
              </a:rPr>
              <a:t>Length of code - The length of code measures the extent of the program and the complexity. A longer code length usually corresponds to a more complex program. This could result in more opportunities for bugs if regular code reviews are not conducted.</a:t>
            </a:r>
            <a:endParaRPr>
              <a:solidFill>
                <a:schemeClr val="dk1"/>
              </a:solidFill>
            </a:endParaRPr>
          </a:p>
          <a:p>
            <a:pPr indent="-296544" lvl="0" marL="683895" rtl="0" algn="just">
              <a:lnSpc>
                <a:spcPct val="100000"/>
              </a:lnSpc>
              <a:spcBef>
                <a:spcPts val="1000"/>
              </a:spcBef>
              <a:spcAft>
                <a:spcPts val="0"/>
              </a:spcAft>
              <a:buClr>
                <a:schemeClr val="dk1"/>
              </a:buClr>
              <a:buSzPts val="1100"/>
              <a:buFont typeface="Arial"/>
              <a:buChar char="●"/>
            </a:pPr>
            <a:r>
              <a:rPr lang="en">
                <a:solidFill>
                  <a:schemeClr val="dk1"/>
                </a:solidFill>
              </a:rPr>
              <a:t>Length of identifiers - This allows us to understand how easy it is to understand our project code. As this project is handled by multiple developers and parties, having purposefully named and intuitive identifiers makes the process of understanding the code easier.</a:t>
            </a:r>
            <a:endParaRPr>
              <a:solidFill>
                <a:schemeClr val="dk1"/>
              </a:solidFill>
            </a:endParaRPr>
          </a:p>
          <a:p>
            <a:pPr indent="-296544" lvl="0" marL="683895" rtl="0" algn="just">
              <a:lnSpc>
                <a:spcPct val="100000"/>
              </a:lnSpc>
              <a:spcBef>
                <a:spcPts val="1000"/>
              </a:spcBef>
              <a:spcAft>
                <a:spcPts val="0"/>
              </a:spcAft>
              <a:buClr>
                <a:schemeClr val="dk1"/>
              </a:buClr>
              <a:buSzPts val="1100"/>
              <a:buFont typeface="Arial"/>
              <a:buChar char="●"/>
            </a:pPr>
            <a:r>
              <a:rPr lang="en">
                <a:solidFill>
                  <a:schemeClr val="dk1"/>
                </a:solidFill>
              </a:rPr>
              <a:t>Fog index - Sentences and words in documents regarding the web application should be as short as possible, resulting in a low fog index, so as to not hinder the understanding of users. The more concise the documents, the easier to comprehend and understand how the web application works.</a:t>
            </a:r>
            <a:endParaRPr>
              <a:solidFill>
                <a:schemeClr val="dk1"/>
              </a:solidFill>
            </a:endParaRPr>
          </a:p>
          <a:p>
            <a:pPr indent="-296544" lvl="0" marL="683895" rtl="0" algn="just">
              <a:lnSpc>
                <a:spcPct val="100000"/>
              </a:lnSpc>
              <a:spcBef>
                <a:spcPts val="1000"/>
              </a:spcBef>
              <a:spcAft>
                <a:spcPts val="0"/>
              </a:spcAft>
              <a:buClr>
                <a:schemeClr val="dk1"/>
              </a:buClr>
              <a:buSzPts val="1100"/>
              <a:buFont typeface="Arial"/>
              <a:buChar char="●"/>
            </a:pPr>
            <a:r>
              <a:rPr lang="en">
                <a:solidFill>
                  <a:schemeClr val="dk1"/>
                </a:solidFill>
              </a:rPr>
              <a:t>Application crash rate (ACR) - We calculate the ACR by dividing the frequency of application crashes by the frequency of its usage. This allows us to track the reliability of our application. </a:t>
            </a:r>
            <a:endParaRPr>
              <a:solidFill>
                <a:schemeClr val="dk1"/>
              </a:solidFill>
            </a:endParaRPr>
          </a:p>
          <a:p>
            <a:pPr indent="-296544" lvl="0" marL="683895" rtl="0" algn="just">
              <a:lnSpc>
                <a:spcPct val="100000"/>
              </a:lnSpc>
              <a:spcBef>
                <a:spcPts val="1000"/>
              </a:spcBef>
              <a:spcAft>
                <a:spcPts val="1000"/>
              </a:spcAft>
              <a:buClr>
                <a:schemeClr val="dk1"/>
              </a:buClr>
              <a:buSzPts val="1100"/>
              <a:buFont typeface="Arial"/>
              <a:buChar char="●"/>
            </a:pPr>
            <a:r>
              <a:rPr lang="en">
                <a:solidFill>
                  <a:schemeClr val="dk1"/>
                </a:solidFill>
              </a:rPr>
              <a:t>Cyclomatic complexity - This is measured by counting the number of branches in a control-flow graph. This helps us to maintain the complexity of the source code at an easy-to-understand level.</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5" name="Shape 755"/>
        <p:cNvGrpSpPr/>
        <p:nvPr/>
      </p:nvGrpSpPr>
      <p:grpSpPr>
        <a:xfrm>
          <a:off x="0" y="0"/>
          <a:ext cx="0" cy="0"/>
          <a:chOff x="0" y="0"/>
          <a:chExt cx="0" cy="0"/>
        </a:xfrm>
      </p:grpSpPr>
      <p:sp>
        <p:nvSpPr>
          <p:cNvPr id="756" name="Google Shape;756;gf9a494fcac_0_8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57" name="Google Shape;757;gf9a494fcac_0_8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000"/>
              </a:spcBef>
              <a:spcAft>
                <a:spcPts val="0"/>
              </a:spcAft>
              <a:buClr>
                <a:schemeClr val="dk1"/>
              </a:buClr>
              <a:buSzPts val="1100"/>
              <a:buFont typeface="Arial"/>
              <a:buNone/>
            </a:pPr>
            <a:r>
              <a:rPr lang="en">
                <a:solidFill>
                  <a:schemeClr val="dk1"/>
                </a:solidFill>
              </a:rPr>
              <a:t>Moving on to assessments, we will conduct product assessments on the: </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Recommendation</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Profile</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Review bubble tea</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Search bubble tea</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View bubble tea</a:t>
            </a:r>
            <a:endParaRPr>
              <a:solidFill>
                <a:schemeClr val="dk1"/>
              </a:solidFill>
            </a:endParaRPr>
          </a:p>
          <a:p>
            <a:pPr indent="-298450" lvl="0" marL="457200" rtl="0" algn="just">
              <a:lnSpc>
                <a:spcPct val="100000"/>
              </a:lnSpc>
              <a:spcBef>
                <a:spcPts val="1000"/>
              </a:spcBef>
              <a:spcAft>
                <a:spcPts val="0"/>
              </a:spcAft>
              <a:buClr>
                <a:schemeClr val="dk1"/>
              </a:buClr>
              <a:buSzPts val="1100"/>
              <a:buFont typeface="Arial"/>
              <a:buChar char="●"/>
            </a:pPr>
            <a:r>
              <a:rPr lang="en">
                <a:solidFill>
                  <a:schemeClr val="dk1"/>
                </a:solidFill>
              </a:rPr>
              <a:t>Recommendation history and</a:t>
            </a:r>
            <a:endParaRPr>
              <a:solidFill>
                <a:schemeClr val="dk1"/>
              </a:solidFill>
            </a:endParaRPr>
          </a:p>
          <a:p>
            <a:pPr indent="-296545" lvl="0" marL="453390" rtl="0" algn="just">
              <a:lnSpc>
                <a:spcPct val="100000"/>
              </a:lnSpc>
              <a:spcBef>
                <a:spcPts val="1000"/>
              </a:spcBef>
              <a:spcAft>
                <a:spcPts val="0"/>
              </a:spcAft>
              <a:buClr>
                <a:schemeClr val="dk1"/>
              </a:buClr>
              <a:buSzPts val="1100"/>
              <a:buFont typeface="Arial"/>
              <a:buChar char="●"/>
            </a:pPr>
            <a:r>
              <a:rPr lang="en">
                <a:solidFill>
                  <a:schemeClr val="dk1"/>
                </a:solidFill>
              </a:rPr>
              <a:t>Posting review components </a:t>
            </a:r>
            <a:endParaRPr>
              <a:solidFill>
                <a:schemeClr val="dk1"/>
              </a:solidFill>
            </a:endParaRPr>
          </a:p>
          <a:p>
            <a:pPr indent="0" lvl="0" marL="0" rtl="0" algn="just">
              <a:lnSpc>
                <a:spcPct val="100000"/>
              </a:lnSpc>
              <a:spcBef>
                <a:spcPts val="1000"/>
              </a:spcBef>
              <a:spcAft>
                <a:spcPts val="0"/>
              </a:spcAft>
              <a:buClr>
                <a:schemeClr val="dk1"/>
              </a:buClr>
              <a:buSzPts val="1100"/>
              <a:buFont typeface="Arial"/>
              <a:buNone/>
            </a:pPr>
            <a:r>
              <a:rPr lang="en">
                <a:solidFill>
                  <a:schemeClr val="dk1"/>
                </a:solidFill>
              </a:rPr>
              <a:t>Also, We have to evaluate the following process assessments such as: </a:t>
            </a:r>
            <a:endParaRPr>
              <a:solidFill>
                <a:schemeClr val="dk1"/>
              </a:solidFill>
            </a:endParaRPr>
          </a:p>
          <a:p>
            <a:pPr indent="-296544" lvl="0" marL="547370" rtl="0" algn="just">
              <a:lnSpc>
                <a:spcPct val="100000"/>
              </a:lnSpc>
              <a:spcBef>
                <a:spcPts val="1000"/>
              </a:spcBef>
              <a:spcAft>
                <a:spcPts val="0"/>
              </a:spcAft>
              <a:buClr>
                <a:schemeClr val="dk1"/>
              </a:buClr>
              <a:buSzPts val="1100"/>
              <a:buFont typeface="Arial"/>
              <a:buChar char="●"/>
            </a:pPr>
            <a:r>
              <a:rPr lang="en">
                <a:solidFill>
                  <a:schemeClr val="dk1"/>
                </a:solidFill>
              </a:rPr>
              <a:t>Risk Management</a:t>
            </a:r>
            <a:endParaRPr>
              <a:solidFill>
                <a:schemeClr val="dk1"/>
              </a:solidFill>
            </a:endParaRPr>
          </a:p>
          <a:p>
            <a:pPr indent="-296544" lvl="0" marL="547370" rtl="0" algn="just">
              <a:lnSpc>
                <a:spcPct val="100000"/>
              </a:lnSpc>
              <a:spcBef>
                <a:spcPts val="1000"/>
              </a:spcBef>
              <a:spcAft>
                <a:spcPts val="0"/>
              </a:spcAft>
              <a:buClr>
                <a:schemeClr val="dk1"/>
              </a:buClr>
              <a:buSzPts val="1100"/>
              <a:buFont typeface="Arial"/>
              <a:buChar char="●"/>
            </a:pPr>
            <a:r>
              <a:rPr lang="en">
                <a:solidFill>
                  <a:schemeClr val="dk1"/>
                </a:solidFill>
              </a:rPr>
              <a:t>Configuration Management</a:t>
            </a:r>
            <a:endParaRPr>
              <a:solidFill>
                <a:schemeClr val="dk1"/>
              </a:solidFill>
            </a:endParaRPr>
          </a:p>
          <a:p>
            <a:pPr indent="-296544" lvl="0" marL="547370" rtl="0" algn="just">
              <a:lnSpc>
                <a:spcPct val="100000"/>
              </a:lnSpc>
              <a:spcBef>
                <a:spcPts val="1000"/>
              </a:spcBef>
              <a:spcAft>
                <a:spcPts val="0"/>
              </a:spcAft>
              <a:buClr>
                <a:schemeClr val="dk1"/>
              </a:buClr>
              <a:buSzPts val="1100"/>
              <a:buFont typeface="Arial"/>
              <a:buChar char="●"/>
            </a:pPr>
            <a:r>
              <a:rPr lang="en">
                <a:solidFill>
                  <a:schemeClr val="dk1"/>
                </a:solidFill>
              </a:rPr>
              <a:t>Change Management</a:t>
            </a:r>
            <a:endParaRPr>
              <a:solidFill>
                <a:schemeClr val="dk1"/>
              </a:solidFill>
            </a:endParaRPr>
          </a:p>
          <a:p>
            <a:pPr indent="-296544" lvl="0" marL="547370" rtl="0" algn="just">
              <a:lnSpc>
                <a:spcPct val="100000"/>
              </a:lnSpc>
              <a:spcBef>
                <a:spcPts val="1000"/>
              </a:spcBef>
              <a:spcAft>
                <a:spcPts val="0"/>
              </a:spcAft>
              <a:buClr>
                <a:schemeClr val="dk1"/>
              </a:buClr>
              <a:buSzPts val="1100"/>
              <a:buFont typeface="Arial"/>
              <a:buChar char="●"/>
            </a:pPr>
            <a:r>
              <a:rPr lang="en">
                <a:solidFill>
                  <a:schemeClr val="dk1"/>
                </a:solidFill>
              </a:rPr>
              <a:t>Release and</a:t>
            </a:r>
            <a:endParaRPr>
              <a:solidFill>
                <a:schemeClr val="dk1"/>
              </a:solidFill>
            </a:endParaRPr>
          </a:p>
          <a:p>
            <a:pPr indent="-296544" lvl="0" marL="547370" rtl="0" algn="just">
              <a:lnSpc>
                <a:spcPct val="100000"/>
              </a:lnSpc>
              <a:spcBef>
                <a:spcPts val="1000"/>
              </a:spcBef>
              <a:spcAft>
                <a:spcPts val="0"/>
              </a:spcAft>
              <a:buClr>
                <a:schemeClr val="dk1"/>
              </a:buClr>
              <a:buSzPts val="1100"/>
              <a:buFont typeface="Arial"/>
              <a:buChar char="●"/>
            </a:pPr>
            <a:r>
              <a:rPr lang="en">
                <a:solidFill>
                  <a:schemeClr val="dk1"/>
                </a:solidFill>
              </a:rPr>
              <a:t>Test Processes</a:t>
            </a:r>
            <a:endParaRPr>
              <a:solidFill>
                <a:schemeClr val="dk1"/>
              </a:solidFill>
            </a:endParaRPr>
          </a:p>
          <a:p>
            <a:pPr indent="0" lvl="0" marL="0" rtl="0" algn="l">
              <a:lnSpc>
                <a:spcPct val="100000"/>
              </a:lnSpc>
              <a:spcBef>
                <a:spcPts val="100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8" name="Shape 768"/>
        <p:cNvGrpSpPr/>
        <p:nvPr/>
      </p:nvGrpSpPr>
      <p:grpSpPr>
        <a:xfrm>
          <a:off x="0" y="0"/>
          <a:ext cx="0" cy="0"/>
          <a:chOff x="0" y="0"/>
          <a:chExt cx="0" cy="0"/>
        </a:xfrm>
      </p:grpSpPr>
      <p:sp>
        <p:nvSpPr>
          <p:cNvPr id="769" name="Google Shape;769;g11eba0e5733_6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0" name="Google Shape;770;g11eba0e5733_6_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000"/>
              </a:spcBef>
              <a:spcAft>
                <a:spcPts val="0"/>
              </a:spcAft>
              <a:buClr>
                <a:schemeClr val="dk1"/>
              </a:buClr>
              <a:buSzPts val="1100"/>
              <a:buFont typeface="Arial"/>
              <a:buNone/>
            </a:pPr>
            <a:r>
              <a:rPr lang="en">
                <a:solidFill>
                  <a:schemeClr val="dk1"/>
                </a:solidFill>
              </a:rPr>
              <a:t>The four most important software qualities for Mr. Boba are Functionality, Portability, Efficiency and Usability.</a:t>
            </a:r>
            <a:endParaRPr strike="sngStrike">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functionality, unit and component tests will be written and run. </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portability, the web app will be tested on different browsers and devices.</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efficiency, the loading time of the web app will be measured.</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Lastly, to ensure usability, we will measure its user friendliness via user feedback.</a:t>
            </a:r>
            <a:endParaRPr>
              <a:solidFill>
                <a:schemeClr val="dk1"/>
              </a:solidFill>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rPr lang="en" sz="1200">
                <a:solidFill>
                  <a:schemeClr val="dk1"/>
                </a:solidFill>
                <a:latin typeface="Times New Roman"/>
                <a:ea typeface="Times New Roman"/>
                <a:cs typeface="Times New Roman"/>
                <a:sym typeface="Times New Roman"/>
              </a:rPr>
              <a:t>Test-driven Development, end-to-end testing</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Why we need Functionality is that the web application needs to perform its functions well for users to be able to make use of its utilities.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Portability is important as the web application needs to run on different browsers like Firefox, Google Chrome, and so on. The web application also needs to run smoothly on both mobile devices and desktops.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 Efficiency, the loading time of the web application will be measured and should be at most 10ms,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Lastly, for Usability the web application needs to be intuitive and easy to use, making the recommendation process user-friendly. This will be evaluated via user feedback.</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rPr lang="en" sz="1200">
                <a:solidFill>
                  <a:schemeClr val="dk1"/>
                </a:solidFill>
                <a:latin typeface="Times New Roman"/>
                <a:ea typeface="Times New Roman"/>
                <a:cs typeface="Times New Roman"/>
                <a:sym typeface="Times New Roman"/>
              </a:rPr>
              <a:t>Now, I will hand over the time to Nicholas.</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00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11eba0e5733_6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6" name="Google Shape;776;g11eba0e5733_6_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000"/>
              </a:spcBef>
              <a:spcAft>
                <a:spcPts val="0"/>
              </a:spcAft>
              <a:buClr>
                <a:schemeClr val="dk1"/>
              </a:buClr>
              <a:buSzPts val="1100"/>
              <a:buFont typeface="Arial"/>
              <a:buNone/>
            </a:pPr>
            <a:r>
              <a:rPr lang="en">
                <a:solidFill>
                  <a:schemeClr val="dk1"/>
                </a:solidFill>
              </a:rPr>
              <a:t>The four most important software qualities for Mr. Boba are Functionality, Portability, Efficiency and Usability.</a:t>
            </a:r>
            <a:endParaRPr strike="sngStrike">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functionality, unit and component tests will be written and run. </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portability, the web app will be tested on different browsers and devices.</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efficiency, the loading time of the web app will be measured.</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Lastly, to ensure usability, we will measure its user friendliness via user feedback.</a:t>
            </a:r>
            <a:endParaRPr>
              <a:solidFill>
                <a:schemeClr val="dk1"/>
              </a:solidFill>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Why we need Functionality is that the web application needs to perform its functions well for users to be able to make use of its utilities.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Portability is important as the web application needs to run on different browsers like Firefox, Google Chrome, and so on. The web application also needs to run smoothly on both mobile devices and desktops.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 Efficiency, the loading time of the web application will be measured and should be at most 10ms,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Lastly, for Usability the web application needs to be intuitive and easy to use, making the recommendation process user-friendly. This will be evaluated via user feedback.</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rPr lang="en" sz="1200">
                <a:solidFill>
                  <a:schemeClr val="dk1"/>
                </a:solidFill>
                <a:latin typeface="Times New Roman"/>
                <a:ea typeface="Times New Roman"/>
                <a:cs typeface="Times New Roman"/>
                <a:sym typeface="Times New Roman"/>
              </a:rPr>
              <a:t>Now, I will hand over the time to Nicholas.</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00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2" name="Shape 782"/>
        <p:cNvGrpSpPr/>
        <p:nvPr/>
      </p:nvGrpSpPr>
      <p:grpSpPr>
        <a:xfrm>
          <a:off x="0" y="0"/>
          <a:ext cx="0" cy="0"/>
          <a:chOff x="0" y="0"/>
          <a:chExt cx="0" cy="0"/>
        </a:xfrm>
      </p:grpSpPr>
      <p:sp>
        <p:nvSpPr>
          <p:cNvPr id="783" name="Google Shape;783;g1205c3d9631_4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4" name="Google Shape;784;g1205c3d9631_4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8" name="Shape 788"/>
        <p:cNvGrpSpPr/>
        <p:nvPr/>
      </p:nvGrpSpPr>
      <p:grpSpPr>
        <a:xfrm>
          <a:off x="0" y="0"/>
          <a:ext cx="0" cy="0"/>
          <a:chOff x="0" y="0"/>
          <a:chExt cx="0" cy="0"/>
        </a:xfrm>
      </p:grpSpPr>
      <p:sp>
        <p:nvSpPr>
          <p:cNvPr id="789" name="Google Shape;789;gf9a494fcac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0" name="Google Shape;790;gf9a494fcac_3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00000"/>
              </a:lnSpc>
              <a:spcBef>
                <a:spcPts val="1000"/>
              </a:spcBef>
              <a:spcAft>
                <a:spcPts val="0"/>
              </a:spcAft>
              <a:buClr>
                <a:schemeClr val="dk1"/>
              </a:buClr>
              <a:buSzPts val="1100"/>
              <a:buFont typeface="Arial"/>
              <a:buNone/>
            </a:pPr>
            <a:r>
              <a:rPr lang="en">
                <a:solidFill>
                  <a:schemeClr val="dk1"/>
                </a:solidFill>
              </a:rPr>
              <a:t>The four most important software qualities for Mr. Boba are Functionality, Portability, Efficiency and Usability.</a:t>
            </a:r>
            <a:endParaRPr strike="sngStrike">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functionality, unit and component tests will be written and run. </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portability, the web app will be tested on different browsers and devices.</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To ensure efficiency, the loading time of the web app will be measured.</a:t>
            </a:r>
            <a:endParaRPr>
              <a:solidFill>
                <a:schemeClr val="dk1"/>
              </a:solidFill>
            </a:endParaRPr>
          </a:p>
          <a:p>
            <a:pPr indent="-226695" lvl="0" marL="226695" rtl="0" algn="just">
              <a:lnSpc>
                <a:spcPct val="100000"/>
              </a:lnSpc>
              <a:spcBef>
                <a:spcPts val="1000"/>
              </a:spcBef>
              <a:spcAft>
                <a:spcPts val="0"/>
              </a:spcAft>
              <a:buClr>
                <a:schemeClr val="dk1"/>
              </a:buClr>
              <a:buSzPts val="1100"/>
              <a:buFont typeface="Arial"/>
              <a:buChar char="●"/>
            </a:pPr>
            <a:r>
              <a:rPr lang="en">
                <a:solidFill>
                  <a:schemeClr val="dk1"/>
                </a:solidFill>
              </a:rPr>
              <a:t>Lastly, to ensure usability, we will measure its user friendliness via user feedback.</a:t>
            </a:r>
            <a:endParaRPr>
              <a:solidFill>
                <a:schemeClr val="dk1"/>
              </a:solidFill>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rPr lang="en" sz="1200">
                <a:solidFill>
                  <a:schemeClr val="dk1"/>
                </a:solidFill>
                <a:latin typeface="Times New Roman"/>
                <a:ea typeface="Times New Roman"/>
                <a:cs typeface="Times New Roman"/>
                <a:sym typeface="Times New Roman"/>
              </a:rPr>
              <a:t>(Efficiency - Talk less on this)</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Why we need Functionality is that the web application needs to perform its functions well for users to be able to make use of its utilities.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Portability is important as the web application needs to run on different browsers like Firefox, Google Chrome, and so on. The web application also needs to run smoothly on both mobile devices and desktops.</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For Efficiency, the loading time of the web application will be measured and should be at most 10ms, </a:t>
            </a:r>
            <a:endParaRPr sz="1200">
              <a:solidFill>
                <a:schemeClr val="dk1"/>
              </a:solidFill>
              <a:latin typeface="Times New Roman"/>
              <a:ea typeface="Times New Roman"/>
              <a:cs typeface="Times New Roman"/>
              <a:sym typeface="Times New Roman"/>
            </a:endParaRPr>
          </a:p>
          <a:p>
            <a:pPr indent="-226695" lvl="0" marL="226695" rtl="0" algn="just">
              <a:lnSpc>
                <a:spcPct val="100000"/>
              </a:lnSpc>
              <a:spcBef>
                <a:spcPts val="10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Lastly, for Usability the web application needs to be intuitive and easy to use, making the recommendation process user-friendly. This will be evaluated via user feedback.</a:t>
            </a:r>
            <a:endParaRPr sz="1200">
              <a:solidFill>
                <a:schemeClr val="dk1"/>
              </a:solidFill>
              <a:latin typeface="Times New Roman"/>
              <a:ea typeface="Times New Roman"/>
              <a:cs typeface="Times New Roman"/>
              <a:sym typeface="Times New Roman"/>
            </a:endParaRPr>
          </a:p>
          <a:p>
            <a:pPr indent="0" lvl="0" marL="0" rtl="0" algn="just">
              <a:lnSpc>
                <a:spcPct val="100000"/>
              </a:lnSpc>
              <a:spcBef>
                <a:spcPts val="1000"/>
              </a:spcBef>
              <a:spcAft>
                <a:spcPts val="0"/>
              </a:spcAft>
              <a:buSzPts val="1100"/>
              <a:buNone/>
            </a:pPr>
            <a:r>
              <a:rPr lang="en" sz="1200">
                <a:solidFill>
                  <a:schemeClr val="dk1"/>
                </a:solidFill>
                <a:latin typeface="Times New Roman"/>
                <a:ea typeface="Times New Roman"/>
                <a:cs typeface="Times New Roman"/>
                <a:sym typeface="Times New Roman"/>
              </a:rPr>
              <a:t>Now, I will hand over the time to Nicholas.</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00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gf9a494fcac_0_4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2" name="Google Shape;812;gf9a494fcac_0_45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u="sng">
                <a:solidFill>
                  <a:schemeClr val="hlink"/>
                </a:solidFill>
                <a:hlinkClick r:id="rId2"/>
              </a:rPr>
              <a:t>ifandonlyif - Project Plan.docx - Google Docs</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f9a494fcac_0_9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7" name="Google Shape;837;gf9a494fcac_0_9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1" name="Shape 841"/>
        <p:cNvGrpSpPr/>
        <p:nvPr/>
      </p:nvGrpSpPr>
      <p:grpSpPr>
        <a:xfrm>
          <a:off x="0" y="0"/>
          <a:ext cx="0" cy="0"/>
          <a:chOff x="0" y="0"/>
          <a:chExt cx="0" cy="0"/>
        </a:xfrm>
      </p:grpSpPr>
      <p:sp>
        <p:nvSpPr>
          <p:cNvPr id="842" name="Google Shape;842;gf9a494fcac_0_8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3" name="Google Shape;843;gf9a494fcac_0_8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just">
              <a:lnSpc>
                <a:spcPct val="100000"/>
              </a:lnSpc>
              <a:spcBef>
                <a:spcPts val="275"/>
              </a:spcBef>
              <a:spcAft>
                <a:spcPts val="100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9" name="Shape 859"/>
        <p:cNvGrpSpPr/>
        <p:nvPr/>
      </p:nvGrpSpPr>
      <p:grpSpPr>
        <a:xfrm>
          <a:off x="0" y="0"/>
          <a:ext cx="0" cy="0"/>
          <a:chOff x="0" y="0"/>
          <a:chExt cx="0" cy="0"/>
        </a:xfrm>
      </p:grpSpPr>
      <p:sp>
        <p:nvSpPr>
          <p:cNvPr id="860" name="Google Shape;860;gf9a494fcac_0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1" name="Google Shape;861;gf9a494fcac_0_9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4" name="Shape 884"/>
        <p:cNvGrpSpPr/>
        <p:nvPr/>
      </p:nvGrpSpPr>
      <p:grpSpPr>
        <a:xfrm>
          <a:off x="0" y="0"/>
          <a:ext cx="0" cy="0"/>
          <a:chOff x="0" y="0"/>
          <a:chExt cx="0" cy="0"/>
        </a:xfrm>
      </p:grpSpPr>
      <p:sp>
        <p:nvSpPr>
          <p:cNvPr id="885" name="Google Shape;885;gf9a494fcac_0_1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86" name="Google Shape;886;gf9a494fcac_0_11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SzPts val="1100"/>
              <a:buChar char="-"/>
            </a:pPr>
            <a:r>
              <a:rPr lang="en"/>
              <a:t>Perhaps, have a more summarized version.</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0" name="Shape 890"/>
        <p:cNvGrpSpPr/>
        <p:nvPr/>
      </p:nvGrpSpPr>
      <p:grpSpPr>
        <a:xfrm>
          <a:off x="0" y="0"/>
          <a:ext cx="0" cy="0"/>
          <a:chOff x="0" y="0"/>
          <a:chExt cx="0" cy="0"/>
        </a:xfrm>
      </p:grpSpPr>
      <p:sp>
        <p:nvSpPr>
          <p:cNvPr id="891" name="Google Shape;891;gf9a494fcac_0_1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2" name="Google Shape;892;gf9a494fcac_0_12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76200" marR="74295" rtl="0" algn="l">
              <a:lnSpc>
                <a:spcPct val="100000"/>
              </a:lnSpc>
              <a:spcBef>
                <a:spcPts val="0"/>
              </a:spcBef>
              <a:spcAft>
                <a:spcPts val="0"/>
              </a:spcAft>
              <a:buClr>
                <a:schemeClr val="dk1"/>
              </a:buClr>
              <a:buSzPts val="1100"/>
              <a:buFont typeface="Arial"/>
              <a:buNone/>
            </a:pPr>
            <a:r>
              <a:t/>
            </a:r>
            <a:endParaRPr sz="1125">
              <a:solidFill>
                <a:srgbClr val="202122"/>
              </a:solidFill>
              <a:latin typeface="Times New Roman"/>
              <a:ea typeface="Times New Roman"/>
              <a:cs typeface="Times New Roman"/>
              <a:sym typeface="Times New Roman"/>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f9a494fcac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3" name="Google Shape;903;gf9a494fcac_0_48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6" name="Shape 926"/>
        <p:cNvGrpSpPr/>
        <p:nvPr/>
      </p:nvGrpSpPr>
      <p:grpSpPr>
        <a:xfrm>
          <a:off x="0" y="0"/>
          <a:ext cx="0" cy="0"/>
          <a:chOff x="0" y="0"/>
          <a:chExt cx="0" cy="0"/>
        </a:xfrm>
      </p:grpSpPr>
      <p:sp>
        <p:nvSpPr>
          <p:cNvPr id="927" name="Google Shape;927;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8" name="Google Shape;928;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 name="Shape 934"/>
        <p:cNvGrpSpPr/>
        <p:nvPr/>
      </p:nvGrpSpPr>
      <p:grpSpPr>
        <a:xfrm>
          <a:off x="0" y="0"/>
          <a:ext cx="0" cy="0"/>
          <a:chOff x="0" y="0"/>
          <a:chExt cx="0" cy="0"/>
        </a:xfrm>
      </p:grpSpPr>
      <p:sp>
        <p:nvSpPr>
          <p:cNvPr id="935" name="Google Shape;935;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6" name="Google Shape;936;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600"/>
          </a:p>
          <a:p>
            <a:pPr indent="0" lvl="0" marL="0" rtl="0" algn="l">
              <a:lnSpc>
                <a:spcPct val="100000"/>
              </a:lnSpc>
              <a:spcBef>
                <a:spcPts val="0"/>
              </a:spcBef>
              <a:spcAft>
                <a:spcPts val="0"/>
              </a:spcAft>
              <a:buSzPts val="1100"/>
              <a:buNone/>
            </a:pPr>
            <a:r>
              <a:t/>
            </a:r>
            <a:endParaRPr sz="1600"/>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f9a494fcac_0_1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1" name="Google Shape;951;gf9a494fcac_0_13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p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8" name="Google Shape;96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0" name="Shape 1040"/>
        <p:cNvGrpSpPr/>
        <p:nvPr/>
      </p:nvGrpSpPr>
      <p:grpSpPr>
        <a:xfrm>
          <a:off x="0" y="0"/>
          <a:ext cx="0" cy="0"/>
          <a:chOff x="0" y="0"/>
          <a:chExt cx="0" cy="0"/>
        </a:xfrm>
      </p:grpSpPr>
      <p:sp>
        <p:nvSpPr>
          <p:cNvPr id="1041" name="Google Shape;1041;g11f62b7f89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 name="Google Shape;1042;g11f62b7f89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f9a494fcac_0_3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gf9a494fcac_0_34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Product Introduction and how we came out with the idea.</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1f26a5d22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1f26a5d22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Our journey of creating Frienstagram started from the first lab,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we started off by asking ourselves</a:t>
            </a:r>
            <a:endParaRPr>
              <a:solidFill>
                <a:schemeClr val="dk1"/>
              </a:solidFill>
            </a:endParaRPr>
          </a:p>
          <a:p>
            <a:pPr indent="0" lvl="0" marL="0" rtl="0" algn="l">
              <a:spcBef>
                <a:spcPts val="0"/>
              </a:spcBef>
              <a:spcAft>
                <a:spcPts val="0"/>
              </a:spcAft>
              <a:buClr>
                <a:schemeClr val="dk1"/>
              </a:buClr>
              <a:buSzPts val="1100"/>
              <a:buFont typeface="Arial"/>
              <a:buNone/>
            </a:pPr>
            <a:r>
              <a:rPr lang="en" sz="1200">
                <a:solidFill>
                  <a:schemeClr val="dk1"/>
                </a:solidFill>
              </a:rPr>
              <a:t>“</a:t>
            </a:r>
            <a:r>
              <a:rPr lang="en" sz="1200">
                <a:solidFill>
                  <a:srgbClr val="3F3742"/>
                </a:solidFill>
                <a:latin typeface="Advent Pro"/>
                <a:ea typeface="Advent Pro"/>
                <a:cs typeface="Advent Pro"/>
                <a:sym typeface="Advent Pro"/>
              </a:rPr>
              <a:t>What are the current issues brought about by Covid-19 that you would like to solve as an NTU student today?</a:t>
            </a:r>
            <a:r>
              <a:rPr lang="en" sz="1200">
                <a:solidFill>
                  <a:schemeClr val="dk1"/>
                </a:solidFill>
              </a:rPr>
              <a:t>”</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1f26a5d22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1f26a5d22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Using the concept of user story mapping, we were able quickly iterate on our ideas using conventional </a:t>
            </a:r>
            <a:r>
              <a:rPr lang="en"/>
              <a:t>whiteboard</a:t>
            </a:r>
            <a:r>
              <a:rPr lang="en"/>
              <a:t> and stickies(on the left), which were then translated to Figma(on the right.)</a:t>
            </a:r>
            <a:endParaRPr/>
          </a:p>
          <a:p>
            <a:pPr indent="0" lvl="0" marL="0" rtl="0" algn="l">
              <a:spcBef>
                <a:spcPts val="0"/>
              </a:spcBef>
              <a:spcAft>
                <a:spcPts val="0"/>
              </a:spcAft>
              <a:buNone/>
            </a:pPr>
            <a:r>
              <a:rPr lang="en"/>
              <a:t>And ultimately, narrowing down to 4 main pain points tha</a:t>
            </a:r>
            <a:r>
              <a:rPr lang="en"/>
              <a:t>t N</a:t>
            </a:r>
            <a:r>
              <a:rPr lang="en"/>
              <a:t>TU students face today</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f9a494fca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5" name="Google Shape;285;gf9a494fcac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During covid-19, we realize that NTU students face the lack of interaction due to the lessons being made online;</a:t>
            </a:r>
            <a:endParaRPr/>
          </a:p>
          <a:p>
            <a:pPr indent="0" lvl="0" marL="0" rtl="0" algn="l">
              <a:lnSpc>
                <a:spcPct val="100000"/>
              </a:lnSpc>
              <a:spcBef>
                <a:spcPts val="0"/>
              </a:spcBef>
              <a:spcAft>
                <a:spcPts val="0"/>
              </a:spcAft>
              <a:buSzPts val="1100"/>
              <a:buNone/>
            </a:pPr>
            <a:r>
              <a:rPr lang="en"/>
              <a:t>We also realize that the students find it very difficult to feel connected to a community; which led to the a significant drop in happiness.</a:t>
            </a:r>
            <a:endParaRPr/>
          </a:p>
          <a:p>
            <a:pPr indent="0" lvl="0" marL="0" rtl="0" algn="l">
              <a:lnSpc>
                <a:spcPct val="100000"/>
              </a:lnSpc>
              <a:spcBef>
                <a:spcPts val="0"/>
              </a:spcBef>
              <a:spcAft>
                <a:spcPts val="0"/>
              </a:spcAft>
              <a:buSzPts val="1100"/>
              <a:buNone/>
            </a:pPr>
            <a:r>
              <a:rPr lang="en"/>
              <a:t>And most had developed a fear of socializing.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During covid-19, students were not given sufficient opportunities to interact due to lessons being made online; We also found out that students found it challenging to feel attached to their own communities.</a:t>
            </a:r>
            <a:endParaRPr/>
          </a:p>
          <a:p>
            <a:pPr indent="0" lvl="0" marL="0" rtl="0" algn="l">
              <a:lnSpc>
                <a:spcPct val="100000"/>
              </a:lnSpc>
              <a:spcBef>
                <a:spcPts val="0"/>
              </a:spcBef>
              <a:spcAft>
                <a:spcPts val="0"/>
              </a:spcAft>
              <a:buSzPts val="1100"/>
              <a:buNone/>
            </a:pPr>
            <a:r>
              <a:rPr lang="en"/>
              <a:t>… &amp; worse of all, developing a fear of socialising.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And therefore, to combat these 4 painpoints, we have created a web-application that aims to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g11eba0e5733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6" name="Google Shape;386;g11eba0e5733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en" sz="1500">
                <a:solidFill>
                  <a:srgbClr val="434343"/>
                </a:solidFill>
                <a:latin typeface="Roboto"/>
                <a:ea typeface="Roboto"/>
                <a:cs typeface="Roboto"/>
                <a:sym typeface="Roboto"/>
              </a:rPr>
              <a:t>Friends recommended to the user through a carefully curated and highly personalised state-of-the-art algorithm</a:t>
            </a:r>
            <a:endParaRPr sz="1500">
              <a:solidFill>
                <a:srgbClr val="434343"/>
              </a:solidFill>
              <a:latin typeface="Roboto"/>
              <a:ea typeface="Roboto"/>
              <a:cs typeface="Roboto"/>
              <a:sym typeface="Roboto"/>
            </a:endParaRPr>
          </a:p>
          <a:p>
            <a:pPr indent="0" lvl="0" marL="457200" rtl="0" algn="l">
              <a:spcBef>
                <a:spcPts val="0"/>
              </a:spcBef>
              <a:spcAft>
                <a:spcPts val="0"/>
              </a:spcAft>
              <a:buNone/>
            </a:pPr>
            <a:r>
              <a:t/>
            </a:r>
            <a:endParaRPr/>
          </a:p>
          <a:p>
            <a:pPr indent="0" lvl="0" marL="0" rtl="0" algn="l">
              <a:spcBef>
                <a:spcPts val="0"/>
              </a:spcBef>
              <a:spcAft>
                <a:spcPts val="0"/>
              </a:spcAft>
              <a:buNone/>
            </a:pPr>
            <a:r>
              <a:rPr b="1" lang="en" sz="1600">
                <a:solidFill>
                  <a:schemeClr val="dk1"/>
                </a:solidFill>
                <a:highlight>
                  <a:srgbClr val="FFFF00"/>
                </a:highlight>
              </a:rPr>
              <a:t>We have 4 main features to achieve this aim</a:t>
            </a:r>
            <a:endParaRPr b="1" sz="1600">
              <a:highlight>
                <a:srgbClr val="FFFF00"/>
              </a:high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f9a494fcac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394" name="Google Shape;394;gf9a494fcac_0_23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Our very first feature is `Find Friends’, which allow users  to find new friends with similar interest and hall </a:t>
            </a:r>
            <a:r>
              <a:rPr lang="en"/>
              <a:t>accommodation using our matching algorithm.</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Using our curated matching algorithm, users are able to find new friends based on similar interests and hall accomadaito.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(Using the state-of-the-art matching algorithm, users will be matched with new friends based on how similar their interests are and the kind of hall </a:t>
            </a:r>
            <a:r>
              <a:rPr lang="en"/>
              <a:t>accommodation they are in.) - John</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53"/>
          <p:cNvSpPr txBox="1"/>
          <p:nvPr>
            <p:ph type="ctrTitle"/>
          </p:nvPr>
        </p:nvSpPr>
        <p:spPr>
          <a:xfrm>
            <a:off x="623404" y="1130675"/>
            <a:ext cx="3618000" cy="20526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chemeClr val="accent6"/>
              </a:buClr>
              <a:buSzPts val="6000"/>
              <a:buNone/>
              <a:defRPr sz="6000">
                <a:solidFill>
                  <a:schemeClr val="accent6"/>
                </a:solidFill>
              </a:defRPr>
            </a:lvl1pPr>
            <a:lvl2pPr lvl="1" algn="l">
              <a:lnSpc>
                <a:spcPct val="100000"/>
              </a:lnSpc>
              <a:spcBef>
                <a:spcPts val="0"/>
              </a:spcBef>
              <a:spcAft>
                <a:spcPts val="0"/>
              </a:spcAft>
              <a:buClr>
                <a:schemeClr val="accent6"/>
              </a:buClr>
              <a:buSzPts val="5200"/>
              <a:buNone/>
              <a:defRPr sz="5200">
                <a:solidFill>
                  <a:schemeClr val="accent6"/>
                </a:solidFill>
              </a:defRPr>
            </a:lvl2pPr>
            <a:lvl3pPr lvl="2" algn="l">
              <a:lnSpc>
                <a:spcPct val="100000"/>
              </a:lnSpc>
              <a:spcBef>
                <a:spcPts val="0"/>
              </a:spcBef>
              <a:spcAft>
                <a:spcPts val="0"/>
              </a:spcAft>
              <a:buClr>
                <a:schemeClr val="accent6"/>
              </a:buClr>
              <a:buSzPts val="5200"/>
              <a:buNone/>
              <a:defRPr sz="5200">
                <a:solidFill>
                  <a:schemeClr val="accent6"/>
                </a:solidFill>
              </a:defRPr>
            </a:lvl3pPr>
            <a:lvl4pPr lvl="3" algn="l">
              <a:lnSpc>
                <a:spcPct val="100000"/>
              </a:lnSpc>
              <a:spcBef>
                <a:spcPts val="0"/>
              </a:spcBef>
              <a:spcAft>
                <a:spcPts val="0"/>
              </a:spcAft>
              <a:buClr>
                <a:schemeClr val="accent6"/>
              </a:buClr>
              <a:buSzPts val="5200"/>
              <a:buNone/>
              <a:defRPr sz="5200">
                <a:solidFill>
                  <a:schemeClr val="accent6"/>
                </a:solidFill>
              </a:defRPr>
            </a:lvl4pPr>
            <a:lvl5pPr lvl="4" algn="l">
              <a:lnSpc>
                <a:spcPct val="100000"/>
              </a:lnSpc>
              <a:spcBef>
                <a:spcPts val="0"/>
              </a:spcBef>
              <a:spcAft>
                <a:spcPts val="0"/>
              </a:spcAft>
              <a:buClr>
                <a:schemeClr val="accent6"/>
              </a:buClr>
              <a:buSzPts val="5200"/>
              <a:buNone/>
              <a:defRPr sz="5200">
                <a:solidFill>
                  <a:schemeClr val="accent6"/>
                </a:solidFill>
              </a:defRPr>
            </a:lvl5pPr>
            <a:lvl6pPr lvl="5" algn="l">
              <a:lnSpc>
                <a:spcPct val="100000"/>
              </a:lnSpc>
              <a:spcBef>
                <a:spcPts val="0"/>
              </a:spcBef>
              <a:spcAft>
                <a:spcPts val="0"/>
              </a:spcAft>
              <a:buClr>
                <a:schemeClr val="accent6"/>
              </a:buClr>
              <a:buSzPts val="5200"/>
              <a:buNone/>
              <a:defRPr sz="5200">
                <a:solidFill>
                  <a:schemeClr val="accent6"/>
                </a:solidFill>
              </a:defRPr>
            </a:lvl6pPr>
            <a:lvl7pPr lvl="6" algn="l">
              <a:lnSpc>
                <a:spcPct val="100000"/>
              </a:lnSpc>
              <a:spcBef>
                <a:spcPts val="0"/>
              </a:spcBef>
              <a:spcAft>
                <a:spcPts val="0"/>
              </a:spcAft>
              <a:buClr>
                <a:schemeClr val="accent6"/>
              </a:buClr>
              <a:buSzPts val="5200"/>
              <a:buNone/>
              <a:defRPr sz="5200">
                <a:solidFill>
                  <a:schemeClr val="accent6"/>
                </a:solidFill>
              </a:defRPr>
            </a:lvl7pPr>
            <a:lvl8pPr lvl="7" algn="l">
              <a:lnSpc>
                <a:spcPct val="100000"/>
              </a:lnSpc>
              <a:spcBef>
                <a:spcPts val="0"/>
              </a:spcBef>
              <a:spcAft>
                <a:spcPts val="0"/>
              </a:spcAft>
              <a:buClr>
                <a:schemeClr val="accent6"/>
              </a:buClr>
              <a:buSzPts val="5200"/>
              <a:buNone/>
              <a:defRPr sz="5200">
                <a:solidFill>
                  <a:schemeClr val="accent6"/>
                </a:solidFill>
              </a:defRPr>
            </a:lvl8pPr>
            <a:lvl9pPr lvl="8" algn="l">
              <a:lnSpc>
                <a:spcPct val="100000"/>
              </a:lnSpc>
              <a:spcBef>
                <a:spcPts val="0"/>
              </a:spcBef>
              <a:spcAft>
                <a:spcPts val="0"/>
              </a:spcAft>
              <a:buClr>
                <a:schemeClr val="accent6"/>
              </a:buClr>
              <a:buSzPts val="5200"/>
              <a:buNone/>
              <a:defRPr sz="5200">
                <a:solidFill>
                  <a:schemeClr val="accent6"/>
                </a:solidFill>
              </a:defRPr>
            </a:lvl9pPr>
          </a:lstStyle>
          <a:p/>
        </p:txBody>
      </p:sp>
      <p:sp>
        <p:nvSpPr>
          <p:cNvPr id="10" name="Google Shape;10;p53"/>
          <p:cNvSpPr txBox="1"/>
          <p:nvPr>
            <p:ph idx="1" type="subTitle"/>
          </p:nvPr>
        </p:nvSpPr>
        <p:spPr>
          <a:xfrm>
            <a:off x="623400" y="3372625"/>
            <a:ext cx="3618000" cy="79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SECTION_TITLE_AND_DESCRIPTION_1_1">
    <p:spTree>
      <p:nvGrpSpPr>
        <p:cNvPr id="70" name="Shape 70"/>
        <p:cNvGrpSpPr/>
        <p:nvPr/>
      </p:nvGrpSpPr>
      <p:grpSpPr>
        <a:xfrm>
          <a:off x="0" y="0"/>
          <a:ext cx="0" cy="0"/>
          <a:chOff x="0" y="0"/>
          <a:chExt cx="0" cy="0"/>
        </a:xfrm>
      </p:grpSpPr>
      <p:sp>
        <p:nvSpPr>
          <p:cNvPr id="71" name="Google Shape;71;p62"/>
          <p:cNvSpPr txBox="1"/>
          <p:nvPr>
            <p:ph type="title"/>
          </p:nvPr>
        </p:nvSpPr>
        <p:spPr>
          <a:xfrm>
            <a:off x="1930750" y="1474962"/>
            <a:ext cx="2423100" cy="75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6"/>
              </a:buClr>
              <a:buSzPts val="2200"/>
              <a:buNone/>
              <a:defRPr sz="2200">
                <a:solidFill>
                  <a:schemeClr val="accent6"/>
                </a:solidFill>
              </a:defRPr>
            </a:lvl1pPr>
            <a:lvl2pPr lvl="1" algn="l">
              <a:lnSpc>
                <a:spcPct val="100000"/>
              </a:lnSpc>
              <a:spcBef>
                <a:spcPts val="0"/>
              </a:spcBef>
              <a:spcAft>
                <a:spcPts val="0"/>
              </a:spcAft>
              <a:buClr>
                <a:schemeClr val="accent6"/>
              </a:buClr>
              <a:buSzPts val="2200"/>
              <a:buNone/>
              <a:defRPr sz="2200">
                <a:solidFill>
                  <a:schemeClr val="accent6"/>
                </a:solidFill>
              </a:defRPr>
            </a:lvl2pPr>
            <a:lvl3pPr lvl="2" algn="l">
              <a:lnSpc>
                <a:spcPct val="100000"/>
              </a:lnSpc>
              <a:spcBef>
                <a:spcPts val="0"/>
              </a:spcBef>
              <a:spcAft>
                <a:spcPts val="0"/>
              </a:spcAft>
              <a:buClr>
                <a:schemeClr val="accent6"/>
              </a:buClr>
              <a:buSzPts val="2200"/>
              <a:buNone/>
              <a:defRPr sz="2200">
                <a:solidFill>
                  <a:schemeClr val="accent6"/>
                </a:solidFill>
              </a:defRPr>
            </a:lvl3pPr>
            <a:lvl4pPr lvl="3" algn="l">
              <a:lnSpc>
                <a:spcPct val="100000"/>
              </a:lnSpc>
              <a:spcBef>
                <a:spcPts val="0"/>
              </a:spcBef>
              <a:spcAft>
                <a:spcPts val="0"/>
              </a:spcAft>
              <a:buClr>
                <a:schemeClr val="accent6"/>
              </a:buClr>
              <a:buSzPts val="2200"/>
              <a:buNone/>
              <a:defRPr sz="2200">
                <a:solidFill>
                  <a:schemeClr val="accent6"/>
                </a:solidFill>
              </a:defRPr>
            </a:lvl4pPr>
            <a:lvl5pPr lvl="4" algn="l">
              <a:lnSpc>
                <a:spcPct val="100000"/>
              </a:lnSpc>
              <a:spcBef>
                <a:spcPts val="0"/>
              </a:spcBef>
              <a:spcAft>
                <a:spcPts val="0"/>
              </a:spcAft>
              <a:buClr>
                <a:schemeClr val="accent6"/>
              </a:buClr>
              <a:buSzPts val="2200"/>
              <a:buNone/>
              <a:defRPr sz="2200">
                <a:solidFill>
                  <a:schemeClr val="accent6"/>
                </a:solidFill>
              </a:defRPr>
            </a:lvl5pPr>
            <a:lvl6pPr lvl="5" algn="l">
              <a:lnSpc>
                <a:spcPct val="100000"/>
              </a:lnSpc>
              <a:spcBef>
                <a:spcPts val="0"/>
              </a:spcBef>
              <a:spcAft>
                <a:spcPts val="0"/>
              </a:spcAft>
              <a:buClr>
                <a:schemeClr val="accent6"/>
              </a:buClr>
              <a:buSzPts val="2200"/>
              <a:buNone/>
              <a:defRPr sz="2200">
                <a:solidFill>
                  <a:schemeClr val="accent6"/>
                </a:solidFill>
              </a:defRPr>
            </a:lvl6pPr>
            <a:lvl7pPr lvl="6" algn="l">
              <a:lnSpc>
                <a:spcPct val="100000"/>
              </a:lnSpc>
              <a:spcBef>
                <a:spcPts val="0"/>
              </a:spcBef>
              <a:spcAft>
                <a:spcPts val="0"/>
              </a:spcAft>
              <a:buClr>
                <a:schemeClr val="accent6"/>
              </a:buClr>
              <a:buSzPts val="2200"/>
              <a:buNone/>
              <a:defRPr sz="2200">
                <a:solidFill>
                  <a:schemeClr val="accent6"/>
                </a:solidFill>
              </a:defRPr>
            </a:lvl7pPr>
            <a:lvl8pPr lvl="7" algn="l">
              <a:lnSpc>
                <a:spcPct val="100000"/>
              </a:lnSpc>
              <a:spcBef>
                <a:spcPts val="0"/>
              </a:spcBef>
              <a:spcAft>
                <a:spcPts val="0"/>
              </a:spcAft>
              <a:buClr>
                <a:schemeClr val="accent6"/>
              </a:buClr>
              <a:buSzPts val="2200"/>
              <a:buNone/>
              <a:defRPr sz="2200">
                <a:solidFill>
                  <a:schemeClr val="accent6"/>
                </a:solidFill>
              </a:defRPr>
            </a:lvl8pPr>
            <a:lvl9pPr lvl="8" algn="l">
              <a:lnSpc>
                <a:spcPct val="100000"/>
              </a:lnSpc>
              <a:spcBef>
                <a:spcPts val="0"/>
              </a:spcBef>
              <a:spcAft>
                <a:spcPts val="0"/>
              </a:spcAft>
              <a:buClr>
                <a:schemeClr val="accent6"/>
              </a:buClr>
              <a:buSzPts val="2200"/>
              <a:buNone/>
              <a:defRPr sz="2200">
                <a:solidFill>
                  <a:schemeClr val="accent6"/>
                </a:solidFill>
              </a:defRPr>
            </a:lvl9pPr>
          </a:lstStyle>
          <a:p/>
        </p:txBody>
      </p:sp>
      <p:sp>
        <p:nvSpPr>
          <p:cNvPr id="72" name="Google Shape;72;p62"/>
          <p:cNvSpPr txBox="1"/>
          <p:nvPr>
            <p:ph idx="1" type="subTitle"/>
          </p:nvPr>
        </p:nvSpPr>
        <p:spPr>
          <a:xfrm>
            <a:off x="1930750" y="2210942"/>
            <a:ext cx="2423100" cy="75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3" name="Google Shape;73;p62"/>
          <p:cNvSpPr txBox="1"/>
          <p:nvPr>
            <p:ph idx="2" type="title"/>
          </p:nvPr>
        </p:nvSpPr>
        <p:spPr>
          <a:xfrm>
            <a:off x="1930750" y="3019844"/>
            <a:ext cx="2423100" cy="75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6"/>
              </a:buClr>
              <a:buSzPts val="2200"/>
              <a:buNone/>
              <a:defRPr sz="2200">
                <a:solidFill>
                  <a:schemeClr val="accent6"/>
                </a:solidFill>
              </a:defRPr>
            </a:lvl1pPr>
            <a:lvl2pPr lvl="1" algn="l">
              <a:lnSpc>
                <a:spcPct val="100000"/>
              </a:lnSpc>
              <a:spcBef>
                <a:spcPts val="0"/>
              </a:spcBef>
              <a:spcAft>
                <a:spcPts val="0"/>
              </a:spcAft>
              <a:buClr>
                <a:schemeClr val="accent6"/>
              </a:buClr>
              <a:buSzPts val="2200"/>
              <a:buNone/>
              <a:defRPr sz="2200">
                <a:solidFill>
                  <a:schemeClr val="accent6"/>
                </a:solidFill>
              </a:defRPr>
            </a:lvl2pPr>
            <a:lvl3pPr lvl="2" algn="l">
              <a:lnSpc>
                <a:spcPct val="100000"/>
              </a:lnSpc>
              <a:spcBef>
                <a:spcPts val="0"/>
              </a:spcBef>
              <a:spcAft>
                <a:spcPts val="0"/>
              </a:spcAft>
              <a:buClr>
                <a:schemeClr val="accent6"/>
              </a:buClr>
              <a:buSzPts val="2200"/>
              <a:buNone/>
              <a:defRPr sz="2200">
                <a:solidFill>
                  <a:schemeClr val="accent6"/>
                </a:solidFill>
              </a:defRPr>
            </a:lvl3pPr>
            <a:lvl4pPr lvl="3" algn="l">
              <a:lnSpc>
                <a:spcPct val="100000"/>
              </a:lnSpc>
              <a:spcBef>
                <a:spcPts val="0"/>
              </a:spcBef>
              <a:spcAft>
                <a:spcPts val="0"/>
              </a:spcAft>
              <a:buClr>
                <a:schemeClr val="accent6"/>
              </a:buClr>
              <a:buSzPts val="2200"/>
              <a:buNone/>
              <a:defRPr sz="2200">
                <a:solidFill>
                  <a:schemeClr val="accent6"/>
                </a:solidFill>
              </a:defRPr>
            </a:lvl4pPr>
            <a:lvl5pPr lvl="4" algn="l">
              <a:lnSpc>
                <a:spcPct val="100000"/>
              </a:lnSpc>
              <a:spcBef>
                <a:spcPts val="0"/>
              </a:spcBef>
              <a:spcAft>
                <a:spcPts val="0"/>
              </a:spcAft>
              <a:buClr>
                <a:schemeClr val="accent6"/>
              </a:buClr>
              <a:buSzPts val="2200"/>
              <a:buNone/>
              <a:defRPr sz="2200">
                <a:solidFill>
                  <a:schemeClr val="accent6"/>
                </a:solidFill>
              </a:defRPr>
            </a:lvl5pPr>
            <a:lvl6pPr lvl="5" algn="l">
              <a:lnSpc>
                <a:spcPct val="100000"/>
              </a:lnSpc>
              <a:spcBef>
                <a:spcPts val="0"/>
              </a:spcBef>
              <a:spcAft>
                <a:spcPts val="0"/>
              </a:spcAft>
              <a:buClr>
                <a:schemeClr val="accent6"/>
              </a:buClr>
              <a:buSzPts val="2200"/>
              <a:buNone/>
              <a:defRPr sz="2200">
                <a:solidFill>
                  <a:schemeClr val="accent6"/>
                </a:solidFill>
              </a:defRPr>
            </a:lvl6pPr>
            <a:lvl7pPr lvl="6" algn="l">
              <a:lnSpc>
                <a:spcPct val="100000"/>
              </a:lnSpc>
              <a:spcBef>
                <a:spcPts val="0"/>
              </a:spcBef>
              <a:spcAft>
                <a:spcPts val="0"/>
              </a:spcAft>
              <a:buClr>
                <a:schemeClr val="accent6"/>
              </a:buClr>
              <a:buSzPts val="2200"/>
              <a:buNone/>
              <a:defRPr sz="2200">
                <a:solidFill>
                  <a:schemeClr val="accent6"/>
                </a:solidFill>
              </a:defRPr>
            </a:lvl7pPr>
            <a:lvl8pPr lvl="7" algn="l">
              <a:lnSpc>
                <a:spcPct val="100000"/>
              </a:lnSpc>
              <a:spcBef>
                <a:spcPts val="0"/>
              </a:spcBef>
              <a:spcAft>
                <a:spcPts val="0"/>
              </a:spcAft>
              <a:buClr>
                <a:schemeClr val="accent6"/>
              </a:buClr>
              <a:buSzPts val="2200"/>
              <a:buNone/>
              <a:defRPr sz="2200">
                <a:solidFill>
                  <a:schemeClr val="accent6"/>
                </a:solidFill>
              </a:defRPr>
            </a:lvl8pPr>
            <a:lvl9pPr lvl="8" algn="l">
              <a:lnSpc>
                <a:spcPct val="100000"/>
              </a:lnSpc>
              <a:spcBef>
                <a:spcPts val="0"/>
              </a:spcBef>
              <a:spcAft>
                <a:spcPts val="0"/>
              </a:spcAft>
              <a:buClr>
                <a:schemeClr val="accent6"/>
              </a:buClr>
              <a:buSzPts val="2200"/>
              <a:buNone/>
              <a:defRPr sz="2200">
                <a:solidFill>
                  <a:schemeClr val="accent6"/>
                </a:solidFill>
              </a:defRPr>
            </a:lvl9pPr>
          </a:lstStyle>
          <a:p/>
        </p:txBody>
      </p:sp>
      <p:sp>
        <p:nvSpPr>
          <p:cNvPr id="74" name="Google Shape;74;p62"/>
          <p:cNvSpPr txBox="1"/>
          <p:nvPr>
            <p:ph idx="3" type="subTitle"/>
          </p:nvPr>
        </p:nvSpPr>
        <p:spPr>
          <a:xfrm>
            <a:off x="1930750" y="3747687"/>
            <a:ext cx="2423100" cy="75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5" name="Google Shape;75;p62"/>
          <p:cNvSpPr txBox="1"/>
          <p:nvPr>
            <p:ph idx="4" type="title"/>
          </p:nvPr>
        </p:nvSpPr>
        <p:spPr>
          <a:xfrm>
            <a:off x="5866369" y="1474962"/>
            <a:ext cx="2423100" cy="75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6"/>
              </a:buClr>
              <a:buSzPts val="2200"/>
              <a:buNone/>
              <a:defRPr sz="2200">
                <a:solidFill>
                  <a:schemeClr val="accent6"/>
                </a:solidFill>
              </a:defRPr>
            </a:lvl1pPr>
            <a:lvl2pPr lvl="1" algn="l">
              <a:lnSpc>
                <a:spcPct val="100000"/>
              </a:lnSpc>
              <a:spcBef>
                <a:spcPts val="0"/>
              </a:spcBef>
              <a:spcAft>
                <a:spcPts val="0"/>
              </a:spcAft>
              <a:buClr>
                <a:schemeClr val="accent6"/>
              </a:buClr>
              <a:buSzPts val="2200"/>
              <a:buNone/>
              <a:defRPr sz="2200">
                <a:solidFill>
                  <a:schemeClr val="accent6"/>
                </a:solidFill>
              </a:defRPr>
            </a:lvl2pPr>
            <a:lvl3pPr lvl="2" algn="l">
              <a:lnSpc>
                <a:spcPct val="100000"/>
              </a:lnSpc>
              <a:spcBef>
                <a:spcPts val="0"/>
              </a:spcBef>
              <a:spcAft>
                <a:spcPts val="0"/>
              </a:spcAft>
              <a:buClr>
                <a:schemeClr val="accent6"/>
              </a:buClr>
              <a:buSzPts val="2200"/>
              <a:buNone/>
              <a:defRPr sz="2200">
                <a:solidFill>
                  <a:schemeClr val="accent6"/>
                </a:solidFill>
              </a:defRPr>
            </a:lvl3pPr>
            <a:lvl4pPr lvl="3" algn="l">
              <a:lnSpc>
                <a:spcPct val="100000"/>
              </a:lnSpc>
              <a:spcBef>
                <a:spcPts val="0"/>
              </a:spcBef>
              <a:spcAft>
                <a:spcPts val="0"/>
              </a:spcAft>
              <a:buClr>
                <a:schemeClr val="accent6"/>
              </a:buClr>
              <a:buSzPts val="2200"/>
              <a:buNone/>
              <a:defRPr sz="2200">
                <a:solidFill>
                  <a:schemeClr val="accent6"/>
                </a:solidFill>
              </a:defRPr>
            </a:lvl4pPr>
            <a:lvl5pPr lvl="4" algn="l">
              <a:lnSpc>
                <a:spcPct val="100000"/>
              </a:lnSpc>
              <a:spcBef>
                <a:spcPts val="0"/>
              </a:spcBef>
              <a:spcAft>
                <a:spcPts val="0"/>
              </a:spcAft>
              <a:buClr>
                <a:schemeClr val="accent6"/>
              </a:buClr>
              <a:buSzPts val="2200"/>
              <a:buNone/>
              <a:defRPr sz="2200">
                <a:solidFill>
                  <a:schemeClr val="accent6"/>
                </a:solidFill>
              </a:defRPr>
            </a:lvl5pPr>
            <a:lvl6pPr lvl="5" algn="l">
              <a:lnSpc>
                <a:spcPct val="100000"/>
              </a:lnSpc>
              <a:spcBef>
                <a:spcPts val="0"/>
              </a:spcBef>
              <a:spcAft>
                <a:spcPts val="0"/>
              </a:spcAft>
              <a:buClr>
                <a:schemeClr val="accent6"/>
              </a:buClr>
              <a:buSzPts val="2200"/>
              <a:buNone/>
              <a:defRPr sz="2200">
                <a:solidFill>
                  <a:schemeClr val="accent6"/>
                </a:solidFill>
              </a:defRPr>
            </a:lvl6pPr>
            <a:lvl7pPr lvl="6" algn="l">
              <a:lnSpc>
                <a:spcPct val="100000"/>
              </a:lnSpc>
              <a:spcBef>
                <a:spcPts val="0"/>
              </a:spcBef>
              <a:spcAft>
                <a:spcPts val="0"/>
              </a:spcAft>
              <a:buClr>
                <a:schemeClr val="accent6"/>
              </a:buClr>
              <a:buSzPts val="2200"/>
              <a:buNone/>
              <a:defRPr sz="2200">
                <a:solidFill>
                  <a:schemeClr val="accent6"/>
                </a:solidFill>
              </a:defRPr>
            </a:lvl7pPr>
            <a:lvl8pPr lvl="7" algn="l">
              <a:lnSpc>
                <a:spcPct val="100000"/>
              </a:lnSpc>
              <a:spcBef>
                <a:spcPts val="0"/>
              </a:spcBef>
              <a:spcAft>
                <a:spcPts val="0"/>
              </a:spcAft>
              <a:buClr>
                <a:schemeClr val="accent6"/>
              </a:buClr>
              <a:buSzPts val="2200"/>
              <a:buNone/>
              <a:defRPr sz="2200">
                <a:solidFill>
                  <a:schemeClr val="accent6"/>
                </a:solidFill>
              </a:defRPr>
            </a:lvl8pPr>
            <a:lvl9pPr lvl="8" algn="l">
              <a:lnSpc>
                <a:spcPct val="100000"/>
              </a:lnSpc>
              <a:spcBef>
                <a:spcPts val="0"/>
              </a:spcBef>
              <a:spcAft>
                <a:spcPts val="0"/>
              </a:spcAft>
              <a:buClr>
                <a:schemeClr val="accent6"/>
              </a:buClr>
              <a:buSzPts val="2200"/>
              <a:buNone/>
              <a:defRPr sz="2200">
                <a:solidFill>
                  <a:schemeClr val="accent6"/>
                </a:solidFill>
              </a:defRPr>
            </a:lvl9pPr>
          </a:lstStyle>
          <a:p/>
        </p:txBody>
      </p:sp>
      <p:sp>
        <p:nvSpPr>
          <p:cNvPr id="76" name="Google Shape;76;p62"/>
          <p:cNvSpPr txBox="1"/>
          <p:nvPr>
            <p:ph idx="5" type="subTitle"/>
          </p:nvPr>
        </p:nvSpPr>
        <p:spPr>
          <a:xfrm>
            <a:off x="5866369" y="2210942"/>
            <a:ext cx="2423100" cy="75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7" name="Google Shape;77;p62"/>
          <p:cNvSpPr txBox="1"/>
          <p:nvPr>
            <p:ph idx="6" type="title"/>
          </p:nvPr>
        </p:nvSpPr>
        <p:spPr>
          <a:xfrm>
            <a:off x="5866369" y="3019844"/>
            <a:ext cx="2423100" cy="751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6"/>
              </a:buClr>
              <a:buSzPts val="2200"/>
              <a:buNone/>
              <a:defRPr sz="2200">
                <a:solidFill>
                  <a:schemeClr val="accent6"/>
                </a:solidFill>
              </a:defRPr>
            </a:lvl1pPr>
            <a:lvl2pPr lvl="1" algn="l">
              <a:lnSpc>
                <a:spcPct val="100000"/>
              </a:lnSpc>
              <a:spcBef>
                <a:spcPts val="0"/>
              </a:spcBef>
              <a:spcAft>
                <a:spcPts val="0"/>
              </a:spcAft>
              <a:buClr>
                <a:schemeClr val="accent6"/>
              </a:buClr>
              <a:buSzPts val="2200"/>
              <a:buNone/>
              <a:defRPr sz="2200">
                <a:solidFill>
                  <a:schemeClr val="accent6"/>
                </a:solidFill>
              </a:defRPr>
            </a:lvl2pPr>
            <a:lvl3pPr lvl="2" algn="l">
              <a:lnSpc>
                <a:spcPct val="100000"/>
              </a:lnSpc>
              <a:spcBef>
                <a:spcPts val="0"/>
              </a:spcBef>
              <a:spcAft>
                <a:spcPts val="0"/>
              </a:spcAft>
              <a:buClr>
                <a:schemeClr val="accent6"/>
              </a:buClr>
              <a:buSzPts val="2200"/>
              <a:buNone/>
              <a:defRPr sz="2200">
                <a:solidFill>
                  <a:schemeClr val="accent6"/>
                </a:solidFill>
              </a:defRPr>
            </a:lvl3pPr>
            <a:lvl4pPr lvl="3" algn="l">
              <a:lnSpc>
                <a:spcPct val="100000"/>
              </a:lnSpc>
              <a:spcBef>
                <a:spcPts val="0"/>
              </a:spcBef>
              <a:spcAft>
                <a:spcPts val="0"/>
              </a:spcAft>
              <a:buClr>
                <a:schemeClr val="accent6"/>
              </a:buClr>
              <a:buSzPts val="2200"/>
              <a:buNone/>
              <a:defRPr sz="2200">
                <a:solidFill>
                  <a:schemeClr val="accent6"/>
                </a:solidFill>
              </a:defRPr>
            </a:lvl4pPr>
            <a:lvl5pPr lvl="4" algn="l">
              <a:lnSpc>
                <a:spcPct val="100000"/>
              </a:lnSpc>
              <a:spcBef>
                <a:spcPts val="0"/>
              </a:spcBef>
              <a:spcAft>
                <a:spcPts val="0"/>
              </a:spcAft>
              <a:buClr>
                <a:schemeClr val="accent6"/>
              </a:buClr>
              <a:buSzPts val="2200"/>
              <a:buNone/>
              <a:defRPr sz="2200">
                <a:solidFill>
                  <a:schemeClr val="accent6"/>
                </a:solidFill>
              </a:defRPr>
            </a:lvl5pPr>
            <a:lvl6pPr lvl="5" algn="l">
              <a:lnSpc>
                <a:spcPct val="100000"/>
              </a:lnSpc>
              <a:spcBef>
                <a:spcPts val="0"/>
              </a:spcBef>
              <a:spcAft>
                <a:spcPts val="0"/>
              </a:spcAft>
              <a:buClr>
                <a:schemeClr val="accent6"/>
              </a:buClr>
              <a:buSzPts val="2200"/>
              <a:buNone/>
              <a:defRPr sz="2200">
                <a:solidFill>
                  <a:schemeClr val="accent6"/>
                </a:solidFill>
              </a:defRPr>
            </a:lvl6pPr>
            <a:lvl7pPr lvl="6" algn="l">
              <a:lnSpc>
                <a:spcPct val="100000"/>
              </a:lnSpc>
              <a:spcBef>
                <a:spcPts val="0"/>
              </a:spcBef>
              <a:spcAft>
                <a:spcPts val="0"/>
              </a:spcAft>
              <a:buClr>
                <a:schemeClr val="accent6"/>
              </a:buClr>
              <a:buSzPts val="2200"/>
              <a:buNone/>
              <a:defRPr sz="2200">
                <a:solidFill>
                  <a:schemeClr val="accent6"/>
                </a:solidFill>
              </a:defRPr>
            </a:lvl7pPr>
            <a:lvl8pPr lvl="7" algn="l">
              <a:lnSpc>
                <a:spcPct val="100000"/>
              </a:lnSpc>
              <a:spcBef>
                <a:spcPts val="0"/>
              </a:spcBef>
              <a:spcAft>
                <a:spcPts val="0"/>
              </a:spcAft>
              <a:buClr>
                <a:schemeClr val="accent6"/>
              </a:buClr>
              <a:buSzPts val="2200"/>
              <a:buNone/>
              <a:defRPr sz="2200">
                <a:solidFill>
                  <a:schemeClr val="accent6"/>
                </a:solidFill>
              </a:defRPr>
            </a:lvl8pPr>
            <a:lvl9pPr lvl="8" algn="l">
              <a:lnSpc>
                <a:spcPct val="100000"/>
              </a:lnSpc>
              <a:spcBef>
                <a:spcPts val="0"/>
              </a:spcBef>
              <a:spcAft>
                <a:spcPts val="0"/>
              </a:spcAft>
              <a:buClr>
                <a:schemeClr val="accent6"/>
              </a:buClr>
              <a:buSzPts val="2200"/>
              <a:buNone/>
              <a:defRPr sz="2200">
                <a:solidFill>
                  <a:schemeClr val="accent6"/>
                </a:solidFill>
              </a:defRPr>
            </a:lvl9pPr>
          </a:lstStyle>
          <a:p/>
        </p:txBody>
      </p:sp>
      <p:sp>
        <p:nvSpPr>
          <p:cNvPr id="78" name="Google Shape;78;p62"/>
          <p:cNvSpPr txBox="1"/>
          <p:nvPr>
            <p:ph idx="7" type="subTitle"/>
          </p:nvPr>
        </p:nvSpPr>
        <p:spPr>
          <a:xfrm>
            <a:off x="5866369" y="3747687"/>
            <a:ext cx="2423100" cy="75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79" name="Google Shape;79;p62"/>
          <p:cNvSpPr txBox="1"/>
          <p:nvPr>
            <p:ph idx="8"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80" name="Google Shape;80;p62"/>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ONE_COLUMN_TEXT_1_1_1">
    <p:spTree>
      <p:nvGrpSpPr>
        <p:cNvPr id="81" name="Shape 81"/>
        <p:cNvGrpSpPr/>
        <p:nvPr/>
      </p:nvGrpSpPr>
      <p:grpSpPr>
        <a:xfrm>
          <a:off x="0" y="0"/>
          <a:ext cx="0" cy="0"/>
          <a:chOff x="0" y="0"/>
          <a:chExt cx="0" cy="0"/>
        </a:xfrm>
      </p:grpSpPr>
      <p:sp>
        <p:nvSpPr>
          <p:cNvPr id="82" name="Google Shape;82;p71"/>
          <p:cNvSpPr txBox="1"/>
          <p:nvPr>
            <p:ph type="title"/>
          </p:nvPr>
        </p:nvSpPr>
        <p:spPr>
          <a:xfrm>
            <a:off x="796050" y="77525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6000"/>
              <a:buNone/>
              <a:defRPr sz="6000">
                <a:solidFill>
                  <a:schemeClr val="accent6"/>
                </a:solidFill>
              </a:defRPr>
            </a:lvl1pPr>
            <a:lvl2pPr lvl="1" algn="ctr">
              <a:lnSpc>
                <a:spcPct val="100000"/>
              </a:lnSpc>
              <a:spcBef>
                <a:spcPts val="0"/>
              </a:spcBef>
              <a:spcAft>
                <a:spcPts val="0"/>
              </a:spcAft>
              <a:buClr>
                <a:schemeClr val="accent6"/>
              </a:buClr>
              <a:buSzPts val="6000"/>
              <a:buNone/>
              <a:defRPr sz="6000">
                <a:solidFill>
                  <a:schemeClr val="accent6"/>
                </a:solidFill>
              </a:defRPr>
            </a:lvl2pPr>
            <a:lvl3pPr lvl="2" algn="ctr">
              <a:lnSpc>
                <a:spcPct val="100000"/>
              </a:lnSpc>
              <a:spcBef>
                <a:spcPts val="0"/>
              </a:spcBef>
              <a:spcAft>
                <a:spcPts val="0"/>
              </a:spcAft>
              <a:buClr>
                <a:schemeClr val="accent6"/>
              </a:buClr>
              <a:buSzPts val="6000"/>
              <a:buNone/>
              <a:defRPr sz="6000">
                <a:solidFill>
                  <a:schemeClr val="accent6"/>
                </a:solidFill>
              </a:defRPr>
            </a:lvl3pPr>
            <a:lvl4pPr lvl="3" algn="ctr">
              <a:lnSpc>
                <a:spcPct val="100000"/>
              </a:lnSpc>
              <a:spcBef>
                <a:spcPts val="0"/>
              </a:spcBef>
              <a:spcAft>
                <a:spcPts val="0"/>
              </a:spcAft>
              <a:buClr>
                <a:schemeClr val="accent6"/>
              </a:buClr>
              <a:buSzPts val="6000"/>
              <a:buNone/>
              <a:defRPr sz="6000">
                <a:solidFill>
                  <a:schemeClr val="accent6"/>
                </a:solidFill>
              </a:defRPr>
            </a:lvl4pPr>
            <a:lvl5pPr lvl="4" algn="ctr">
              <a:lnSpc>
                <a:spcPct val="100000"/>
              </a:lnSpc>
              <a:spcBef>
                <a:spcPts val="0"/>
              </a:spcBef>
              <a:spcAft>
                <a:spcPts val="0"/>
              </a:spcAft>
              <a:buClr>
                <a:schemeClr val="accent6"/>
              </a:buClr>
              <a:buSzPts val="6000"/>
              <a:buNone/>
              <a:defRPr sz="6000">
                <a:solidFill>
                  <a:schemeClr val="accent6"/>
                </a:solidFill>
              </a:defRPr>
            </a:lvl5pPr>
            <a:lvl6pPr lvl="5" algn="ctr">
              <a:lnSpc>
                <a:spcPct val="100000"/>
              </a:lnSpc>
              <a:spcBef>
                <a:spcPts val="0"/>
              </a:spcBef>
              <a:spcAft>
                <a:spcPts val="0"/>
              </a:spcAft>
              <a:buClr>
                <a:schemeClr val="accent6"/>
              </a:buClr>
              <a:buSzPts val="6000"/>
              <a:buNone/>
              <a:defRPr sz="6000">
                <a:solidFill>
                  <a:schemeClr val="accent6"/>
                </a:solidFill>
              </a:defRPr>
            </a:lvl6pPr>
            <a:lvl7pPr lvl="6" algn="ctr">
              <a:lnSpc>
                <a:spcPct val="100000"/>
              </a:lnSpc>
              <a:spcBef>
                <a:spcPts val="0"/>
              </a:spcBef>
              <a:spcAft>
                <a:spcPts val="0"/>
              </a:spcAft>
              <a:buClr>
                <a:schemeClr val="accent6"/>
              </a:buClr>
              <a:buSzPts val="6000"/>
              <a:buNone/>
              <a:defRPr sz="6000">
                <a:solidFill>
                  <a:schemeClr val="accent6"/>
                </a:solidFill>
              </a:defRPr>
            </a:lvl7pPr>
            <a:lvl8pPr lvl="7" algn="ctr">
              <a:lnSpc>
                <a:spcPct val="100000"/>
              </a:lnSpc>
              <a:spcBef>
                <a:spcPts val="0"/>
              </a:spcBef>
              <a:spcAft>
                <a:spcPts val="0"/>
              </a:spcAft>
              <a:buClr>
                <a:schemeClr val="accent6"/>
              </a:buClr>
              <a:buSzPts val="6000"/>
              <a:buNone/>
              <a:defRPr sz="6000">
                <a:solidFill>
                  <a:schemeClr val="accent6"/>
                </a:solidFill>
              </a:defRPr>
            </a:lvl8pPr>
            <a:lvl9pPr lvl="8" algn="ctr">
              <a:lnSpc>
                <a:spcPct val="100000"/>
              </a:lnSpc>
              <a:spcBef>
                <a:spcPts val="0"/>
              </a:spcBef>
              <a:spcAft>
                <a:spcPts val="0"/>
              </a:spcAft>
              <a:buClr>
                <a:schemeClr val="accent6"/>
              </a:buClr>
              <a:buSzPts val="6000"/>
              <a:buNone/>
              <a:defRPr sz="6000">
                <a:solidFill>
                  <a:schemeClr val="accent6"/>
                </a:solidFill>
              </a:defRPr>
            </a:lvl9pPr>
          </a:lstStyle>
          <a:p/>
        </p:txBody>
      </p:sp>
      <p:cxnSp>
        <p:nvCxnSpPr>
          <p:cNvPr id="83" name="Google Shape;83;p71"/>
          <p:cNvCxnSpPr/>
          <p:nvPr/>
        </p:nvCxnSpPr>
        <p:spPr>
          <a:xfrm>
            <a:off x="4309800" y="1597700"/>
            <a:ext cx="524400" cy="0"/>
          </a:xfrm>
          <a:prstGeom prst="straightConnector1">
            <a:avLst/>
          </a:prstGeom>
          <a:noFill/>
          <a:ln cap="flat" cmpd="sng" w="38100">
            <a:solidFill>
              <a:schemeClr val="accent6"/>
            </a:solidFill>
            <a:prstDash val="solid"/>
            <a:round/>
            <a:headEnd len="sm" w="sm" type="none"/>
            <a:tailEnd len="sm" w="sm" type="none"/>
          </a:ln>
        </p:spPr>
      </p:cxnSp>
      <p:sp>
        <p:nvSpPr>
          <p:cNvPr id="84" name="Google Shape;84;p71"/>
          <p:cNvSpPr txBox="1"/>
          <p:nvPr>
            <p:ph idx="1" type="subTitle"/>
          </p:nvPr>
        </p:nvSpPr>
        <p:spPr>
          <a:xfrm>
            <a:off x="2669850" y="1791275"/>
            <a:ext cx="3804300" cy="117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85" name="Google Shape;85;p71"/>
          <p:cNvSpPr txBox="1"/>
          <p:nvPr/>
        </p:nvSpPr>
        <p:spPr>
          <a:xfrm>
            <a:off x="3017400" y="3634450"/>
            <a:ext cx="3109200" cy="1019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000"/>
              <a:buFont typeface="Arial"/>
              <a:buNone/>
            </a:pPr>
            <a:r>
              <a:rPr b="0" i="0" lang="en" sz="1000" u="none" cap="none" strike="noStrike">
                <a:solidFill>
                  <a:schemeClr val="dk2"/>
                </a:solidFill>
                <a:latin typeface="Roboto"/>
                <a:ea typeface="Roboto"/>
                <a:cs typeface="Roboto"/>
                <a:sym typeface="Roboto"/>
              </a:rPr>
              <a:t>CREDITS: This presentation template was created by </a:t>
            </a:r>
            <a:r>
              <a:rPr b="1" i="0" lang="en" sz="1000" u="none" cap="none" strike="noStrike">
                <a:solidFill>
                  <a:schemeClr val="dk2"/>
                </a:solidFill>
                <a:uFill>
                  <a:noFill/>
                </a:uFill>
                <a:latin typeface="Roboto"/>
                <a:ea typeface="Roboto"/>
                <a:cs typeface="Roboto"/>
                <a:sym typeface="Roboto"/>
                <a:hlinkClick r:id="rId2">
                  <a:extLst>
                    <a:ext uri="{A12FA001-AC4F-418D-AE19-62706E023703}">
                      <ahyp:hlinkClr val="tx"/>
                    </a:ext>
                  </a:extLst>
                </a:hlinkClick>
              </a:rPr>
              <a:t>Slidesgo</a:t>
            </a:r>
            <a:r>
              <a:rPr b="0" i="0" lang="en" sz="1000" u="none" cap="none" strike="noStrike">
                <a:solidFill>
                  <a:schemeClr val="dk2"/>
                </a:solidFill>
                <a:latin typeface="Roboto"/>
                <a:ea typeface="Roboto"/>
                <a:cs typeface="Roboto"/>
                <a:sym typeface="Roboto"/>
              </a:rPr>
              <a:t>, including icons by </a:t>
            </a:r>
            <a:r>
              <a:rPr b="1" i="0" lang="en" sz="1000" u="none" cap="none" strike="noStrike">
                <a:solidFill>
                  <a:schemeClr val="dk2"/>
                </a:solidFill>
                <a:uFill>
                  <a:noFill/>
                </a:uFill>
                <a:latin typeface="Roboto"/>
                <a:ea typeface="Roboto"/>
                <a:cs typeface="Roboto"/>
                <a:sym typeface="Roboto"/>
                <a:hlinkClick r:id="rId3">
                  <a:extLst>
                    <a:ext uri="{A12FA001-AC4F-418D-AE19-62706E023703}">
                      <ahyp:hlinkClr val="tx"/>
                    </a:ext>
                  </a:extLst>
                </a:hlinkClick>
              </a:rPr>
              <a:t>Flaticon</a:t>
            </a:r>
            <a:r>
              <a:rPr b="0" i="0" lang="en" sz="1000" u="none" cap="none" strike="noStrike">
                <a:solidFill>
                  <a:schemeClr val="dk2"/>
                </a:solidFill>
                <a:latin typeface="Roboto"/>
                <a:ea typeface="Roboto"/>
                <a:cs typeface="Roboto"/>
                <a:sym typeface="Roboto"/>
              </a:rPr>
              <a:t>, and infographics &amp; images by </a:t>
            </a:r>
            <a:r>
              <a:rPr b="1" i="0" lang="en" sz="1000" u="none" cap="none" strike="noStrike">
                <a:solidFill>
                  <a:schemeClr val="dk2"/>
                </a:solidFill>
                <a:uFill>
                  <a:noFill/>
                </a:uFill>
                <a:latin typeface="Roboto"/>
                <a:ea typeface="Roboto"/>
                <a:cs typeface="Roboto"/>
                <a:sym typeface="Roboto"/>
                <a:hlinkClick r:id="rId4">
                  <a:extLst>
                    <a:ext uri="{A12FA001-AC4F-418D-AE19-62706E023703}">
                      <ahyp:hlinkClr val="tx"/>
                    </a:ext>
                  </a:extLst>
                </a:hlinkClick>
              </a:rPr>
              <a:t>Freepik</a:t>
            </a:r>
            <a:r>
              <a:rPr b="0" i="0" lang="en" sz="1000" u="none" cap="none" strike="noStrike">
                <a:solidFill>
                  <a:schemeClr val="dk2"/>
                </a:solidFill>
                <a:latin typeface="Roboto"/>
                <a:ea typeface="Roboto"/>
                <a:cs typeface="Roboto"/>
                <a:sym typeface="Roboto"/>
              </a:rPr>
              <a:t>. </a:t>
            </a:r>
            <a:endParaRPr b="0" i="0" sz="1000" u="none" cap="none" strike="noStrike">
              <a:solidFill>
                <a:schemeClr val="dk2"/>
              </a:solidFill>
              <a:latin typeface="Roboto"/>
              <a:ea typeface="Roboto"/>
              <a:cs typeface="Roboto"/>
              <a:sym typeface="Roboto"/>
            </a:endParaRPr>
          </a:p>
          <a:p>
            <a:pPr indent="0" lvl="0" marL="0" marR="0" rtl="0" algn="ctr">
              <a:lnSpc>
                <a:spcPct val="100000"/>
              </a:lnSpc>
              <a:spcBef>
                <a:spcPts val="300"/>
              </a:spcBef>
              <a:spcAft>
                <a:spcPts val="0"/>
              </a:spcAft>
              <a:buClr>
                <a:srgbClr val="000000"/>
              </a:buClr>
              <a:buSzPts val="1000"/>
              <a:buFont typeface="Arial"/>
              <a:buNone/>
            </a:pPr>
            <a:r>
              <a:t/>
            </a:r>
            <a:endParaRPr b="1" i="0" sz="1000" u="none" cap="none" strike="noStrike">
              <a:solidFill>
                <a:schemeClr val="dk2"/>
              </a:solidFill>
              <a:latin typeface="Roboto"/>
              <a:ea typeface="Roboto"/>
              <a:cs typeface="Roboto"/>
              <a:sym typeface="Robot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6" name="Shape 86"/>
        <p:cNvGrpSpPr/>
        <p:nvPr/>
      </p:nvGrpSpPr>
      <p:grpSpPr>
        <a:xfrm>
          <a:off x="0" y="0"/>
          <a:ext cx="0" cy="0"/>
          <a:chOff x="0" y="0"/>
          <a:chExt cx="0" cy="0"/>
        </a:xfrm>
      </p:grpSpPr>
      <p:sp>
        <p:nvSpPr>
          <p:cNvPr id="87" name="Google Shape;87;p54"/>
          <p:cNvSpPr txBox="1"/>
          <p:nvPr>
            <p:ph idx="1" type="body"/>
          </p:nvPr>
        </p:nvSpPr>
        <p:spPr>
          <a:xfrm>
            <a:off x="878850" y="1228675"/>
            <a:ext cx="73863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88" name="Google Shape;88;p54"/>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89" name="Google Shape;89;p54"/>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0" name="Shape 90"/>
        <p:cNvGrpSpPr/>
        <p:nvPr/>
      </p:nvGrpSpPr>
      <p:grpSpPr>
        <a:xfrm>
          <a:off x="0" y="0"/>
          <a:ext cx="0" cy="0"/>
          <a:chOff x="0" y="0"/>
          <a:chExt cx="0" cy="0"/>
        </a:xfrm>
      </p:grpSpPr>
      <p:sp>
        <p:nvSpPr>
          <p:cNvPr id="91" name="Google Shape;91;p56"/>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sp>
        <p:nvSpPr>
          <p:cNvPr id="92" name="Google Shape;92;p56"/>
          <p:cNvSpPr txBox="1"/>
          <p:nvPr>
            <p:ph idx="1" type="body"/>
          </p:nvPr>
        </p:nvSpPr>
        <p:spPr>
          <a:xfrm>
            <a:off x="5578375" y="2125700"/>
            <a:ext cx="2666400" cy="1908300"/>
          </a:xfrm>
          <a:prstGeom prst="rect">
            <a:avLst/>
          </a:prstGeom>
          <a:noFill/>
          <a:ln>
            <a:noFill/>
          </a:ln>
        </p:spPr>
        <p:txBody>
          <a:bodyPr anchorCtr="0" anchor="t" bIns="91425" lIns="91425" spcFirstLastPara="1" rIns="91425" wrap="square" tIns="91425">
            <a:noAutofit/>
          </a:bodyPr>
          <a:lstStyle>
            <a:lvl1pPr indent="-330200" lvl="0" marL="457200" algn="l">
              <a:lnSpc>
                <a:spcPct val="100000"/>
              </a:lnSpc>
              <a:spcBef>
                <a:spcPts val="0"/>
              </a:spcBef>
              <a:spcAft>
                <a:spcPts val="0"/>
              </a:spcAft>
              <a:buSzPts val="1600"/>
              <a:buChar char="●"/>
              <a:defRPr sz="1600"/>
            </a:lvl1pPr>
            <a:lvl2pPr indent="-330200" lvl="1" marL="914400" algn="l">
              <a:lnSpc>
                <a:spcPct val="100000"/>
              </a:lnSpc>
              <a:spcBef>
                <a:spcPts val="1600"/>
              </a:spcBef>
              <a:spcAft>
                <a:spcPts val="0"/>
              </a:spcAft>
              <a:buSzPts val="1600"/>
              <a:buChar char="○"/>
              <a:defRPr sz="1600"/>
            </a:lvl2pPr>
            <a:lvl3pPr indent="-330200" lvl="2" marL="1371600" algn="l">
              <a:lnSpc>
                <a:spcPct val="100000"/>
              </a:lnSpc>
              <a:spcBef>
                <a:spcPts val="1600"/>
              </a:spcBef>
              <a:spcAft>
                <a:spcPts val="0"/>
              </a:spcAft>
              <a:buSzPts val="1600"/>
              <a:buChar char="■"/>
              <a:defRPr sz="1600"/>
            </a:lvl3pPr>
            <a:lvl4pPr indent="-330200" lvl="3" marL="1828800" algn="l">
              <a:lnSpc>
                <a:spcPct val="100000"/>
              </a:lnSpc>
              <a:spcBef>
                <a:spcPts val="1600"/>
              </a:spcBef>
              <a:spcAft>
                <a:spcPts val="0"/>
              </a:spcAft>
              <a:buSzPts val="1600"/>
              <a:buChar char="●"/>
              <a:defRPr sz="1600"/>
            </a:lvl4pPr>
            <a:lvl5pPr indent="-330200" lvl="4" marL="2286000" algn="l">
              <a:lnSpc>
                <a:spcPct val="100000"/>
              </a:lnSpc>
              <a:spcBef>
                <a:spcPts val="1600"/>
              </a:spcBef>
              <a:spcAft>
                <a:spcPts val="0"/>
              </a:spcAft>
              <a:buSzPts val="1600"/>
              <a:buChar char="○"/>
              <a:defRPr sz="1600"/>
            </a:lvl5pPr>
            <a:lvl6pPr indent="-330200" lvl="5" marL="2743200" algn="l">
              <a:lnSpc>
                <a:spcPct val="100000"/>
              </a:lnSpc>
              <a:spcBef>
                <a:spcPts val="1600"/>
              </a:spcBef>
              <a:spcAft>
                <a:spcPts val="0"/>
              </a:spcAft>
              <a:buSzPts val="1600"/>
              <a:buChar char="■"/>
              <a:defRPr sz="1600"/>
            </a:lvl6pPr>
            <a:lvl7pPr indent="-330200" lvl="6" marL="3200400" algn="l">
              <a:lnSpc>
                <a:spcPct val="100000"/>
              </a:lnSpc>
              <a:spcBef>
                <a:spcPts val="1600"/>
              </a:spcBef>
              <a:spcAft>
                <a:spcPts val="0"/>
              </a:spcAft>
              <a:buSzPts val="1600"/>
              <a:buChar char="●"/>
              <a:defRPr sz="1600"/>
            </a:lvl7pPr>
            <a:lvl8pPr indent="-330200" lvl="7" marL="3657600" algn="l">
              <a:lnSpc>
                <a:spcPct val="100000"/>
              </a:lnSpc>
              <a:spcBef>
                <a:spcPts val="1600"/>
              </a:spcBef>
              <a:spcAft>
                <a:spcPts val="0"/>
              </a:spcAft>
              <a:buSzPts val="1600"/>
              <a:buChar char="○"/>
              <a:defRPr sz="1600"/>
            </a:lvl8pPr>
            <a:lvl9pPr indent="-330200" lvl="8" marL="4114800" algn="l">
              <a:lnSpc>
                <a:spcPct val="100000"/>
              </a:lnSpc>
              <a:spcBef>
                <a:spcPts val="1600"/>
              </a:spcBef>
              <a:spcAft>
                <a:spcPts val="1600"/>
              </a:spcAft>
              <a:buSzPts val="1600"/>
              <a:buChar char="■"/>
              <a:defRPr sz="1600"/>
            </a:lvl9pPr>
          </a:lstStyle>
          <a:p/>
        </p:txBody>
      </p:sp>
      <p:cxnSp>
        <p:nvCxnSpPr>
          <p:cNvPr id="93" name="Google Shape;93;p56"/>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1_1">
    <p:spTree>
      <p:nvGrpSpPr>
        <p:cNvPr id="94" name="Shape 94"/>
        <p:cNvGrpSpPr/>
        <p:nvPr/>
      </p:nvGrpSpPr>
      <p:grpSpPr>
        <a:xfrm>
          <a:off x="0" y="0"/>
          <a:ext cx="0" cy="0"/>
          <a:chOff x="0" y="0"/>
          <a:chExt cx="0" cy="0"/>
        </a:xfrm>
      </p:grpSpPr>
      <p:sp>
        <p:nvSpPr>
          <p:cNvPr id="95" name="Google Shape;95;p60"/>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96" name="Google Shape;96;p60"/>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
        <p:nvSpPr>
          <p:cNvPr id="97" name="Google Shape;97;p60"/>
          <p:cNvSpPr txBox="1"/>
          <p:nvPr>
            <p:ph idx="1" type="subTitle"/>
          </p:nvPr>
        </p:nvSpPr>
        <p:spPr>
          <a:xfrm>
            <a:off x="2976000" y="3394475"/>
            <a:ext cx="3192000" cy="1425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1">
  <p:cSld name="ONE_COLUMN_TEXT_1_2">
    <p:spTree>
      <p:nvGrpSpPr>
        <p:cNvPr id="98" name="Shape 98"/>
        <p:cNvGrpSpPr/>
        <p:nvPr/>
      </p:nvGrpSpPr>
      <p:grpSpPr>
        <a:xfrm>
          <a:off x="0" y="0"/>
          <a:ext cx="0" cy="0"/>
          <a:chOff x="0" y="0"/>
          <a:chExt cx="0" cy="0"/>
        </a:xfrm>
      </p:grpSpPr>
      <p:sp>
        <p:nvSpPr>
          <p:cNvPr id="99" name="Google Shape;99;p61"/>
          <p:cNvSpPr txBox="1"/>
          <p:nvPr>
            <p:ph type="title"/>
          </p:nvPr>
        </p:nvSpPr>
        <p:spPr>
          <a:xfrm>
            <a:off x="1423850" y="2538100"/>
            <a:ext cx="23238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00" name="Google Shape;100;p61"/>
          <p:cNvCxnSpPr/>
          <p:nvPr/>
        </p:nvCxnSpPr>
        <p:spPr>
          <a:xfrm>
            <a:off x="2323550" y="3386325"/>
            <a:ext cx="524400" cy="0"/>
          </a:xfrm>
          <a:prstGeom prst="straightConnector1">
            <a:avLst/>
          </a:prstGeom>
          <a:noFill/>
          <a:ln cap="flat" cmpd="sng" w="38100">
            <a:solidFill>
              <a:schemeClr val="accent6"/>
            </a:solidFill>
            <a:prstDash val="solid"/>
            <a:round/>
            <a:headEnd len="sm" w="sm" type="none"/>
            <a:tailEnd len="sm" w="sm" type="none"/>
          </a:ln>
        </p:spPr>
      </p:cxnSp>
      <p:sp>
        <p:nvSpPr>
          <p:cNvPr id="101" name="Google Shape;101;p61"/>
          <p:cNvSpPr txBox="1"/>
          <p:nvPr>
            <p:ph idx="1" type="subTitle"/>
          </p:nvPr>
        </p:nvSpPr>
        <p:spPr>
          <a:xfrm>
            <a:off x="1197350" y="3602775"/>
            <a:ext cx="2776800" cy="1095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02" name="Google Shape;102;p61"/>
          <p:cNvSpPr txBox="1"/>
          <p:nvPr>
            <p:ph idx="2" type="subTitle"/>
          </p:nvPr>
        </p:nvSpPr>
        <p:spPr>
          <a:xfrm>
            <a:off x="5169852" y="3602775"/>
            <a:ext cx="2776800" cy="1095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03" name="Google Shape;103;p61"/>
          <p:cNvSpPr txBox="1"/>
          <p:nvPr>
            <p:ph idx="3" type="title"/>
          </p:nvPr>
        </p:nvSpPr>
        <p:spPr>
          <a:xfrm>
            <a:off x="5396350" y="2538100"/>
            <a:ext cx="23238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04" name="Google Shape;104;p61"/>
          <p:cNvCxnSpPr/>
          <p:nvPr/>
        </p:nvCxnSpPr>
        <p:spPr>
          <a:xfrm>
            <a:off x="6296050" y="3386325"/>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2">
  <p:cSld name="TITLE_ONLY_1">
    <p:spTree>
      <p:nvGrpSpPr>
        <p:cNvPr id="105" name="Shape 105"/>
        <p:cNvGrpSpPr/>
        <p:nvPr/>
      </p:nvGrpSpPr>
      <p:grpSpPr>
        <a:xfrm>
          <a:off x="0" y="0"/>
          <a:ext cx="0" cy="0"/>
          <a:chOff x="0" y="0"/>
          <a:chExt cx="0" cy="0"/>
        </a:xfrm>
      </p:grpSpPr>
      <p:sp>
        <p:nvSpPr>
          <p:cNvPr id="106" name="Google Shape;106;p64"/>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07" name="Google Shape;107;p64"/>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
        <p:nvSpPr>
          <p:cNvPr id="108" name="Google Shape;108;p64"/>
          <p:cNvSpPr txBox="1"/>
          <p:nvPr>
            <p:ph idx="1" type="subTitle"/>
          </p:nvPr>
        </p:nvSpPr>
        <p:spPr>
          <a:xfrm>
            <a:off x="5917025" y="3156192"/>
            <a:ext cx="2066700" cy="56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09" name="Google Shape;109;p64"/>
          <p:cNvSpPr txBox="1"/>
          <p:nvPr>
            <p:ph idx="2" type="title"/>
          </p:nvPr>
        </p:nvSpPr>
        <p:spPr>
          <a:xfrm>
            <a:off x="5917025" y="2570292"/>
            <a:ext cx="2066700" cy="66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p:txBody>
      </p:sp>
      <p:sp>
        <p:nvSpPr>
          <p:cNvPr id="110" name="Google Shape;110;p64"/>
          <p:cNvSpPr txBox="1"/>
          <p:nvPr>
            <p:ph idx="3" type="subTitle"/>
          </p:nvPr>
        </p:nvSpPr>
        <p:spPr>
          <a:xfrm>
            <a:off x="5917025" y="4276092"/>
            <a:ext cx="2066700" cy="562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11" name="Google Shape;111;p64"/>
          <p:cNvSpPr txBox="1"/>
          <p:nvPr>
            <p:ph idx="4" type="title"/>
          </p:nvPr>
        </p:nvSpPr>
        <p:spPr>
          <a:xfrm>
            <a:off x="5917025" y="3690192"/>
            <a:ext cx="2066700" cy="6621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8000"/>
              <a:buNone/>
              <a:defRPr sz="8000"/>
            </a:lvl2pPr>
            <a:lvl3pPr lvl="2" algn="l">
              <a:lnSpc>
                <a:spcPct val="100000"/>
              </a:lnSpc>
              <a:spcBef>
                <a:spcPts val="0"/>
              </a:spcBef>
              <a:spcAft>
                <a:spcPts val="0"/>
              </a:spcAft>
              <a:buSzPts val="8000"/>
              <a:buNone/>
              <a:defRPr sz="8000"/>
            </a:lvl3pPr>
            <a:lvl4pPr lvl="3" algn="l">
              <a:lnSpc>
                <a:spcPct val="100000"/>
              </a:lnSpc>
              <a:spcBef>
                <a:spcPts val="0"/>
              </a:spcBef>
              <a:spcAft>
                <a:spcPts val="0"/>
              </a:spcAft>
              <a:buSzPts val="8000"/>
              <a:buNone/>
              <a:defRPr sz="8000"/>
            </a:lvl4pPr>
            <a:lvl5pPr lvl="4" algn="l">
              <a:lnSpc>
                <a:spcPct val="100000"/>
              </a:lnSpc>
              <a:spcBef>
                <a:spcPts val="0"/>
              </a:spcBef>
              <a:spcAft>
                <a:spcPts val="0"/>
              </a:spcAft>
              <a:buSzPts val="8000"/>
              <a:buNone/>
              <a:defRPr sz="8000"/>
            </a:lvl5pPr>
            <a:lvl6pPr lvl="5" algn="l">
              <a:lnSpc>
                <a:spcPct val="100000"/>
              </a:lnSpc>
              <a:spcBef>
                <a:spcPts val="0"/>
              </a:spcBef>
              <a:spcAft>
                <a:spcPts val="0"/>
              </a:spcAft>
              <a:buSzPts val="8000"/>
              <a:buNone/>
              <a:defRPr sz="8000"/>
            </a:lvl6pPr>
            <a:lvl7pPr lvl="6" algn="l">
              <a:lnSpc>
                <a:spcPct val="100000"/>
              </a:lnSpc>
              <a:spcBef>
                <a:spcPts val="0"/>
              </a:spcBef>
              <a:spcAft>
                <a:spcPts val="0"/>
              </a:spcAft>
              <a:buSzPts val="8000"/>
              <a:buNone/>
              <a:defRPr sz="8000"/>
            </a:lvl7pPr>
            <a:lvl8pPr lvl="7" algn="l">
              <a:lnSpc>
                <a:spcPct val="100000"/>
              </a:lnSpc>
              <a:spcBef>
                <a:spcPts val="0"/>
              </a:spcBef>
              <a:spcAft>
                <a:spcPts val="0"/>
              </a:spcAft>
              <a:buSzPts val="8000"/>
              <a:buNone/>
              <a:defRPr sz="8000"/>
            </a:lvl8pPr>
            <a:lvl9pPr lvl="8" algn="l">
              <a:lnSpc>
                <a:spcPct val="100000"/>
              </a:lnSpc>
              <a:spcBef>
                <a:spcPts val="0"/>
              </a:spcBef>
              <a:spcAft>
                <a:spcPts val="0"/>
              </a:spcAft>
              <a:buSzPts val="8000"/>
              <a:buNone/>
              <a:defRPr sz="80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12" name="Shape 112"/>
        <p:cNvGrpSpPr/>
        <p:nvPr/>
      </p:nvGrpSpPr>
      <p:grpSpPr>
        <a:xfrm>
          <a:off x="0" y="0"/>
          <a:ext cx="0" cy="0"/>
          <a:chOff x="0" y="0"/>
          <a:chExt cx="0" cy="0"/>
        </a:xfrm>
      </p:grpSpPr>
      <p:sp>
        <p:nvSpPr>
          <p:cNvPr id="113" name="Google Shape;113;p65"/>
          <p:cNvSpPr txBox="1"/>
          <p:nvPr>
            <p:ph hasCustomPrompt="1" type="title"/>
          </p:nvPr>
        </p:nvSpPr>
        <p:spPr>
          <a:xfrm>
            <a:off x="712150" y="1182325"/>
            <a:ext cx="4395600" cy="19635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Clr>
                <a:schemeClr val="accent6"/>
              </a:buClr>
              <a:buSzPts val="9600"/>
              <a:buNone/>
              <a:defRPr sz="9600">
                <a:solidFill>
                  <a:schemeClr val="accent6"/>
                </a:solidFill>
              </a:defRPr>
            </a:lvl1pPr>
            <a:lvl2pPr lvl="1" algn="r">
              <a:lnSpc>
                <a:spcPct val="100000"/>
              </a:lnSpc>
              <a:spcBef>
                <a:spcPts val="0"/>
              </a:spcBef>
              <a:spcAft>
                <a:spcPts val="0"/>
              </a:spcAft>
              <a:buSzPts val="12000"/>
              <a:buNone/>
              <a:defRPr sz="12000"/>
            </a:lvl2pPr>
            <a:lvl3pPr lvl="2" algn="r">
              <a:lnSpc>
                <a:spcPct val="100000"/>
              </a:lnSpc>
              <a:spcBef>
                <a:spcPts val="0"/>
              </a:spcBef>
              <a:spcAft>
                <a:spcPts val="0"/>
              </a:spcAft>
              <a:buSzPts val="12000"/>
              <a:buNone/>
              <a:defRPr sz="12000"/>
            </a:lvl3pPr>
            <a:lvl4pPr lvl="3" algn="r">
              <a:lnSpc>
                <a:spcPct val="100000"/>
              </a:lnSpc>
              <a:spcBef>
                <a:spcPts val="0"/>
              </a:spcBef>
              <a:spcAft>
                <a:spcPts val="0"/>
              </a:spcAft>
              <a:buSzPts val="12000"/>
              <a:buNone/>
              <a:defRPr sz="12000"/>
            </a:lvl4pPr>
            <a:lvl5pPr lvl="4" algn="r">
              <a:lnSpc>
                <a:spcPct val="100000"/>
              </a:lnSpc>
              <a:spcBef>
                <a:spcPts val="0"/>
              </a:spcBef>
              <a:spcAft>
                <a:spcPts val="0"/>
              </a:spcAft>
              <a:buSzPts val="12000"/>
              <a:buNone/>
              <a:defRPr sz="12000"/>
            </a:lvl5pPr>
            <a:lvl6pPr lvl="5" algn="r">
              <a:lnSpc>
                <a:spcPct val="100000"/>
              </a:lnSpc>
              <a:spcBef>
                <a:spcPts val="0"/>
              </a:spcBef>
              <a:spcAft>
                <a:spcPts val="0"/>
              </a:spcAft>
              <a:buSzPts val="12000"/>
              <a:buNone/>
              <a:defRPr sz="12000"/>
            </a:lvl6pPr>
            <a:lvl7pPr lvl="6" algn="r">
              <a:lnSpc>
                <a:spcPct val="100000"/>
              </a:lnSpc>
              <a:spcBef>
                <a:spcPts val="0"/>
              </a:spcBef>
              <a:spcAft>
                <a:spcPts val="0"/>
              </a:spcAft>
              <a:buSzPts val="12000"/>
              <a:buNone/>
              <a:defRPr sz="12000"/>
            </a:lvl7pPr>
            <a:lvl8pPr lvl="7" algn="r">
              <a:lnSpc>
                <a:spcPct val="100000"/>
              </a:lnSpc>
              <a:spcBef>
                <a:spcPts val="0"/>
              </a:spcBef>
              <a:spcAft>
                <a:spcPts val="0"/>
              </a:spcAft>
              <a:buSzPts val="12000"/>
              <a:buNone/>
              <a:defRPr sz="12000"/>
            </a:lvl8pPr>
            <a:lvl9pPr lvl="8" algn="r">
              <a:lnSpc>
                <a:spcPct val="100000"/>
              </a:lnSpc>
              <a:spcBef>
                <a:spcPts val="0"/>
              </a:spcBef>
              <a:spcAft>
                <a:spcPts val="0"/>
              </a:spcAft>
              <a:buSzPts val="12000"/>
              <a:buNone/>
              <a:defRPr sz="12000"/>
            </a:lvl9pPr>
          </a:lstStyle>
          <a:p>
            <a:r>
              <a:t>xx%</a:t>
            </a:r>
          </a:p>
        </p:txBody>
      </p:sp>
      <p:sp>
        <p:nvSpPr>
          <p:cNvPr id="114" name="Google Shape;114;p65"/>
          <p:cNvSpPr txBox="1"/>
          <p:nvPr>
            <p:ph idx="1" type="body"/>
          </p:nvPr>
        </p:nvSpPr>
        <p:spPr>
          <a:xfrm>
            <a:off x="749477" y="3228425"/>
            <a:ext cx="4298400" cy="1300800"/>
          </a:xfrm>
          <a:prstGeom prst="rect">
            <a:avLst/>
          </a:prstGeom>
          <a:noFill/>
          <a:ln>
            <a:noFill/>
          </a:ln>
        </p:spPr>
        <p:txBody>
          <a:bodyPr anchorCtr="0" anchor="t" bIns="91425" lIns="91425" spcFirstLastPara="1" rIns="91425" wrap="square" tIns="91425">
            <a:noAutofit/>
          </a:bodyPr>
          <a:lstStyle>
            <a:lvl1pPr indent="-342900" lvl="0" marL="457200" algn="r">
              <a:lnSpc>
                <a:spcPct val="100000"/>
              </a:lnSpc>
              <a:spcBef>
                <a:spcPts val="0"/>
              </a:spcBef>
              <a:spcAft>
                <a:spcPts val="0"/>
              </a:spcAft>
              <a:buSzPts val="1800"/>
              <a:buChar char="●"/>
              <a:defRPr/>
            </a:lvl1pPr>
            <a:lvl2pPr indent="-317500" lvl="1" marL="914400" algn="r">
              <a:lnSpc>
                <a:spcPct val="100000"/>
              </a:lnSpc>
              <a:spcBef>
                <a:spcPts val="1600"/>
              </a:spcBef>
              <a:spcAft>
                <a:spcPts val="0"/>
              </a:spcAft>
              <a:buSzPts val="1400"/>
              <a:buChar char="○"/>
              <a:defRPr/>
            </a:lvl2pPr>
            <a:lvl3pPr indent="-317500" lvl="2" marL="1371600" algn="r">
              <a:lnSpc>
                <a:spcPct val="100000"/>
              </a:lnSpc>
              <a:spcBef>
                <a:spcPts val="1600"/>
              </a:spcBef>
              <a:spcAft>
                <a:spcPts val="0"/>
              </a:spcAft>
              <a:buSzPts val="1400"/>
              <a:buChar char="■"/>
              <a:defRPr/>
            </a:lvl3pPr>
            <a:lvl4pPr indent="-317500" lvl="3" marL="1828800" algn="r">
              <a:lnSpc>
                <a:spcPct val="100000"/>
              </a:lnSpc>
              <a:spcBef>
                <a:spcPts val="1600"/>
              </a:spcBef>
              <a:spcAft>
                <a:spcPts val="0"/>
              </a:spcAft>
              <a:buSzPts val="1400"/>
              <a:buChar char="●"/>
              <a:defRPr/>
            </a:lvl4pPr>
            <a:lvl5pPr indent="-317500" lvl="4" marL="2286000" algn="r">
              <a:lnSpc>
                <a:spcPct val="100000"/>
              </a:lnSpc>
              <a:spcBef>
                <a:spcPts val="1600"/>
              </a:spcBef>
              <a:spcAft>
                <a:spcPts val="0"/>
              </a:spcAft>
              <a:buSzPts val="1400"/>
              <a:buChar char="○"/>
              <a:defRPr/>
            </a:lvl5pPr>
            <a:lvl6pPr indent="-317500" lvl="5" marL="2743200" algn="r">
              <a:lnSpc>
                <a:spcPct val="100000"/>
              </a:lnSpc>
              <a:spcBef>
                <a:spcPts val="1600"/>
              </a:spcBef>
              <a:spcAft>
                <a:spcPts val="0"/>
              </a:spcAft>
              <a:buSzPts val="1400"/>
              <a:buChar char="■"/>
              <a:defRPr/>
            </a:lvl6pPr>
            <a:lvl7pPr indent="-317500" lvl="6" marL="3200400" algn="r">
              <a:lnSpc>
                <a:spcPct val="100000"/>
              </a:lnSpc>
              <a:spcBef>
                <a:spcPts val="1600"/>
              </a:spcBef>
              <a:spcAft>
                <a:spcPts val="0"/>
              </a:spcAft>
              <a:buSzPts val="1400"/>
              <a:buChar char="●"/>
              <a:defRPr/>
            </a:lvl7pPr>
            <a:lvl8pPr indent="-317500" lvl="7" marL="3657600" algn="r">
              <a:lnSpc>
                <a:spcPct val="100000"/>
              </a:lnSpc>
              <a:spcBef>
                <a:spcPts val="1600"/>
              </a:spcBef>
              <a:spcAft>
                <a:spcPts val="0"/>
              </a:spcAft>
              <a:buSzPts val="1400"/>
              <a:buChar char="○"/>
              <a:defRPr/>
            </a:lvl8pPr>
            <a:lvl9pPr indent="-317500" lvl="8" marL="4114800" algn="r">
              <a:lnSpc>
                <a:spcPct val="100000"/>
              </a:lnSpc>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15" name="Shape 115"/>
        <p:cNvGrpSpPr/>
        <p:nvPr/>
      </p:nvGrpSpPr>
      <p:grpSpPr>
        <a:xfrm>
          <a:off x="0" y="0"/>
          <a:ext cx="0" cy="0"/>
          <a:chOff x="0" y="0"/>
          <a:chExt cx="0" cy="0"/>
        </a:xfrm>
      </p:grpSpPr>
      <p:sp>
        <p:nvSpPr>
          <p:cNvPr id="116" name="Google Shape;116;p66"/>
          <p:cNvSpPr txBox="1"/>
          <p:nvPr>
            <p:ph type="title"/>
          </p:nvPr>
        </p:nvSpPr>
        <p:spPr>
          <a:xfrm>
            <a:off x="5032400" y="1906375"/>
            <a:ext cx="3135000" cy="2394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Clr>
                <a:schemeClr val="accent1"/>
              </a:buClr>
              <a:buSzPts val="4000"/>
              <a:buNone/>
              <a:defRPr sz="4000">
                <a:solidFill>
                  <a:schemeClr val="accent1"/>
                </a:solidFill>
              </a:defRPr>
            </a:lvl1pPr>
            <a:lvl2pPr lvl="1" algn="r">
              <a:lnSpc>
                <a:spcPct val="100000"/>
              </a:lnSpc>
              <a:spcBef>
                <a:spcPts val="0"/>
              </a:spcBef>
              <a:spcAft>
                <a:spcPts val="0"/>
              </a:spcAft>
              <a:buClr>
                <a:schemeClr val="accent1"/>
              </a:buClr>
              <a:buSzPts val="3600"/>
              <a:buNone/>
              <a:defRPr sz="3600">
                <a:solidFill>
                  <a:schemeClr val="accent1"/>
                </a:solidFill>
              </a:defRPr>
            </a:lvl2pPr>
            <a:lvl3pPr lvl="2" algn="r">
              <a:lnSpc>
                <a:spcPct val="100000"/>
              </a:lnSpc>
              <a:spcBef>
                <a:spcPts val="0"/>
              </a:spcBef>
              <a:spcAft>
                <a:spcPts val="0"/>
              </a:spcAft>
              <a:buClr>
                <a:schemeClr val="accent1"/>
              </a:buClr>
              <a:buSzPts val="3600"/>
              <a:buNone/>
              <a:defRPr sz="3600">
                <a:solidFill>
                  <a:schemeClr val="accent1"/>
                </a:solidFill>
              </a:defRPr>
            </a:lvl3pPr>
            <a:lvl4pPr lvl="3" algn="r">
              <a:lnSpc>
                <a:spcPct val="100000"/>
              </a:lnSpc>
              <a:spcBef>
                <a:spcPts val="0"/>
              </a:spcBef>
              <a:spcAft>
                <a:spcPts val="0"/>
              </a:spcAft>
              <a:buClr>
                <a:schemeClr val="accent1"/>
              </a:buClr>
              <a:buSzPts val="3600"/>
              <a:buNone/>
              <a:defRPr sz="3600">
                <a:solidFill>
                  <a:schemeClr val="accent1"/>
                </a:solidFill>
              </a:defRPr>
            </a:lvl4pPr>
            <a:lvl5pPr lvl="4" algn="r">
              <a:lnSpc>
                <a:spcPct val="100000"/>
              </a:lnSpc>
              <a:spcBef>
                <a:spcPts val="0"/>
              </a:spcBef>
              <a:spcAft>
                <a:spcPts val="0"/>
              </a:spcAft>
              <a:buClr>
                <a:schemeClr val="accent1"/>
              </a:buClr>
              <a:buSzPts val="3600"/>
              <a:buNone/>
              <a:defRPr sz="3600">
                <a:solidFill>
                  <a:schemeClr val="accent1"/>
                </a:solidFill>
              </a:defRPr>
            </a:lvl5pPr>
            <a:lvl6pPr lvl="5" algn="r">
              <a:lnSpc>
                <a:spcPct val="100000"/>
              </a:lnSpc>
              <a:spcBef>
                <a:spcPts val="0"/>
              </a:spcBef>
              <a:spcAft>
                <a:spcPts val="0"/>
              </a:spcAft>
              <a:buClr>
                <a:schemeClr val="accent1"/>
              </a:buClr>
              <a:buSzPts val="3600"/>
              <a:buNone/>
              <a:defRPr sz="3600">
                <a:solidFill>
                  <a:schemeClr val="accent1"/>
                </a:solidFill>
              </a:defRPr>
            </a:lvl6pPr>
            <a:lvl7pPr lvl="6" algn="r">
              <a:lnSpc>
                <a:spcPct val="100000"/>
              </a:lnSpc>
              <a:spcBef>
                <a:spcPts val="0"/>
              </a:spcBef>
              <a:spcAft>
                <a:spcPts val="0"/>
              </a:spcAft>
              <a:buClr>
                <a:schemeClr val="accent1"/>
              </a:buClr>
              <a:buSzPts val="3600"/>
              <a:buNone/>
              <a:defRPr sz="3600">
                <a:solidFill>
                  <a:schemeClr val="accent1"/>
                </a:solidFill>
              </a:defRPr>
            </a:lvl7pPr>
            <a:lvl8pPr lvl="7" algn="r">
              <a:lnSpc>
                <a:spcPct val="100000"/>
              </a:lnSpc>
              <a:spcBef>
                <a:spcPts val="0"/>
              </a:spcBef>
              <a:spcAft>
                <a:spcPts val="0"/>
              </a:spcAft>
              <a:buClr>
                <a:schemeClr val="accent1"/>
              </a:buClr>
              <a:buSzPts val="3600"/>
              <a:buNone/>
              <a:defRPr sz="3600">
                <a:solidFill>
                  <a:schemeClr val="accent1"/>
                </a:solidFill>
              </a:defRPr>
            </a:lvl8pPr>
            <a:lvl9pPr lvl="8" algn="r">
              <a:lnSpc>
                <a:spcPct val="100000"/>
              </a:lnSpc>
              <a:spcBef>
                <a:spcPts val="0"/>
              </a:spcBef>
              <a:spcAft>
                <a:spcPts val="0"/>
              </a:spcAft>
              <a:buClr>
                <a:schemeClr val="accent1"/>
              </a:buClr>
              <a:buSzPts val="3600"/>
              <a:buNone/>
              <a:defRPr sz="36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SECTION_TITLE_AND_DESCRIPTION_2">
    <p:spTree>
      <p:nvGrpSpPr>
        <p:cNvPr id="117" name="Shape 117"/>
        <p:cNvGrpSpPr/>
        <p:nvPr/>
      </p:nvGrpSpPr>
      <p:grpSpPr>
        <a:xfrm>
          <a:off x="0" y="0"/>
          <a:ext cx="0" cy="0"/>
          <a:chOff x="0" y="0"/>
          <a:chExt cx="0" cy="0"/>
        </a:xfrm>
      </p:grpSpPr>
      <p:sp>
        <p:nvSpPr>
          <p:cNvPr id="118" name="Google Shape;118;p70"/>
          <p:cNvSpPr txBox="1"/>
          <p:nvPr>
            <p:ph idx="1" type="subTitle"/>
          </p:nvPr>
        </p:nvSpPr>
        <p:spPr>
          <a:xfrm>
            <a:off x="5429475" y="2012425"/>
            <a:ext cx="2841000" cy="50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6"/>
              </a:buClr>
              <a:buSzPts val="2200"/>
              <a:buFont typeface="Advent Pro"/>
              <a:buNone/>
              <a:defRPr b="1" sz="2200">
                <a:solidFill>
                  <a:schemeClr val="accent6"/>
                </a:solidFill>
                <a:latin typeface="Advent Pro"/>
                <a:ea typeface="Advent Pro"/>
                <a:cs typeface="Advent Pro"/>
                <a:sym typeface="Advent Pro"/>
              </a:defRPr>
            </a:lvl1pPr>
            <a:lvl2pPr lvl="1"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119" name="Google Shape;119;p70"/>
          <p:cNvSpPr txBox="1"/>
          <p:nvPr>
            <p:ph idx="2" type="body"/>
          </p:nvPr>
        </p:nvSpPr>
        <p:spPr>
          <a:xfrm>
            <a:off x="5429475" y="2649150"/>
            <a:ext cx="2841000" cy="16161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20" name="Google Shape;120;p70"/>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21" name="Google Shape;121;p70"/>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p:cSld name="SECTION_TITLE_AND_DESCRIPTION_1_2_1">
    <p:spTree>
      <p:nvGrpSpPr>
        <p:cNvPr id="11" name="Shape 11"/>
        <p:cNvGrpSpPr/>
        <p:nvPr/>
      </p:nvGrpSpPr>
      <p:grpSpPr>
        <a:xfrm>
          <a:off x="0" y="0"/>
          <a:ext cx="0" cy="0"/>
          <a:chOff x="0" y="0"/>
          <a:chExt cx="0" cy="0"/>
        </a:xfrm>
      </p:grpSpPr>
      <p:sp>
        <p:nvSpPr>
          <p:cNvPr id="12" name="Google Shape;12;p69"/>
          <p:cNvSpPr txBox="1"/>
          <p:nvPr>
            <p:ph type="title"/>
          </p:nvPr>
        </p:nvSpPr>
        <p:spPr>
          <a:xfrm>
            <a:off x="1167625" y="33058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13" name="Google Shape;13;p69"/>
          <p:cNvSpPr txBox="1"/>
          <p:nvPr>
            <p:ph idx="1" type="subTitle"/>
          </p:nvPr>
        </p:nvSpPr>
        <p:spPr>
          <a:xfrm>
            <a:off x="1167625" y="39073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4" name="Google Shape;14;p69"/>
          <p:cNvSpPr txBox="1"/>
          <p:nvPr>
            <p:ph idx="2" type="title"/>
          </p:nvPr>
        </p:nvSpPr>
        <p:spPr>
          <a:xfrm>
            <a:off x="3637201" y="33058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15" name="Google Shape;15;p69"/>
          <p:cNvSpPr txBox="1"/>
          <p:nvPr>
            <p:ph idx="3" type="subTitle"/>
          </p:nvPr>
        </p:nvSpPr>
        <p:spPr>
          <a:xfrm>
            <a:off x="3637200" y="39073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6" name="Google Shape;16;p69"/>
          <p:cNvSpPr txBox="1"/>
          <p:nvPr>
            <p:ph idx="4" type="title"/>
          </p:nvPr>
        </p:nvSpPr>
        <p:spPr>
          <a:xfrm>
            <a:off x="6106776" y="33058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17" name="Google Shape;17;p69"/>
          <p:cNvSpPr txBox="1"/>
          <p:nvPr>
            <p:ph idx="5" type="subTitle"/>
          </p:nvPr>
        </p:nvSpPr>
        <p:spPr>
          <a:xfrm>
            <a:off x="6106775" y="39073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18" name="Google Shape;18;p69"/>
          <p:cNvSpPr txBox="1"/>
          <p:nvPr>
            <p:ph idx="6"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9" name="Google Shape;19;p69"/>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
        <p:nvSpPr>
          <p:cNvPr id="20" name="Google Shape;20;p69"/>
          <p:cNvSpPr txBox="1"/>
          <p:nvPr>
            <p:ph idx="7" type="title"/>
          </p:nvPr>
        </p:nvSpPr>
        <p:spPr>
          <a:xfrm>
            <a:off x="1167625" y="16109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21" name="Google Shape;21;p69"/>
          <p:cNvSpPr txBox="1"/>
          <p:nvPr>
            <p:ph idx="8" type="subTitle"/>
          </p:nvPr>
        </p:nvSpPr>
        <p:spPr>
          <a:xfrm>
            <a:off x="1167625" y="22124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2" name="Google Shape;22;p69"/>
          <p:cNvSpPr txBox="1"/>
          <p:nvPr>
            <p:ph idx="9" type="title"/>
          </p:nvPr>
        </p:nvSpPr>
        <p:spPr>
          <a:xfrm>
            <a:off x="3637201" y="16109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23" name="Google Shape;23;p69"/>
          <p:cNvSpPr txBox="1"/>
          <p:nvPr>
            <p:ph idx="13" type="subTitle"/>
          </p:nvPr>
        </p:nvSpPr>
        <p:spPr>
          <a:xfrm>
            <a:off x="3637200" y="22124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4" name="Google Shape;24;p69"/>
          <p:cNvSpPr txBox="1"/>
          <p:nvPr>
            <p:ph idx="14" type="title"/>
          </p:nvPr>
        </p:nvSpPr>
        <p:spPr>
          <a:xfrm>
            <a:off x="6106776" y="1610950"/>
            <a:ext cx="1869600" cy="666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25" name="Google Shape;25;p69"/>
          <p:cNvSpPr txBox="1"/>
          <p:nvPr>
            <p:ph idx="15" type="subTitle"/>
          </p:nvPr>
        </p:nvSpPr>
        <p:spPr>
          <a:xfrm>
            <a:off x="6106775" y="2212450"/>
            <a:ext cx="1869600" cy="666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22" name="Shape 122"/>
        <p:cNvGrpSpPr/>
        <p:nvPr/>
      </p:nvGrpSpPr>
      <p:grpSpPr>
        <a:xfrm>
          <a:off x="0" y="0"/>
          <a:ext cx="0" cy="0"/>
          <a:chOff x="0" y="0"/>
          <a:chExt cx="0" cy="0"/>
        </a:xfrm>
      </p:grpSpPr>
      <p:sp>
        <p:nvSpPr>
          <p:cNvPr id="123" name="Google Shape;123;p72"/>
          <p:cNvSpPr txBox="1"/>
          <p:nvPr>
            <p:ph idx="1" type="body"/>
          </p:nvPr>
        </p:nvSpPr>
        <p:spPr>
          <a:xfrm>
            <a:off x="737000" y="1408100"/>
            <a:ext cx="3600600" cy="3166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24" name="Google Shape;124;p72"/>
          <p:cNvSpPr txBox="1"/>
          <p:nvPr>
            <p:ph idx="2" type="body"/>
          </p:nvPr>
        </p:nvSpPr>
        <p:spPr>
          <a:xfrm>
            <a:off x="4806426" y="1408100"/>
            <a:ext cx="3600600" cy="3166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25" name="Google Shape;125;p72"/>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26" name="Google Shape;126;p72"/>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TWO_COLUMNS_1">
    <p:spTree>
      <p:nvGrpSpPr>
        <p:cNvPr id="127" name="Shape 127"/>
        <p:cNvGrpSpPr/>
        <p:nvPr/>
      </p:nvGrpSpPr>
      <p:grpSpPr>
        <a:xfrm>
          <a:off x="0" y="0"/>
          <a:ext cx="0" cy="0"/>
          <a:chOff x="0" y="0"/>
          <a:chExt cx="0" cy="0"/>
        </a:xfrm>
      </p:grpSpPr>
      <p:sp>
        <p:nvSpPr>
          <p:cNvPr id="128" name="Google Shape;128;p73"/>
          <p:cNvSpPr txBox="1"/>
          <p:nvPr>
            <p:ph idx="1" type="body"/>
          </p:nvPr>
        </p:nvSpPr>
        <p:spPr>
          <a:xfrm>
            <a:off x="737000" y="1408100"/>
            <a:ext cx="3600600" cy="31668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129" name="Google Shape;129;p73"/>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30" name="Google Shape;130;p73"/>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1" name="Shape 131"/>
        <p:cNvGrpSpPr/>
        <p:nvPr/>
      </p:nvGrpSpPr>
      <p:grpSpPr>
        <a:xfrm>
          <a:off x="0" y="0"/>
          <a:ext cx="0" cy="0"/>
          <a:chOff x="0" y="0"/>
          <a:chExt cx="0" cy="0"/>
        </a:xfrm>
      </p:grpSpPr>
      <p:sp>
        <p:nvSpPr>
          <p:cNvPr id="132" name="Google Shape;132;p78"/>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133" name="Google Shape;133;p78"/>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34" name="Shape 134"/>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
    <p:spTree>
      <p:nvGrpSpPr>
        <p:cNvPr id="26" name="Shape 26"/>
        <p:cNvGrpSpPr/>
        <p:nvPr/>
      </p:nvGrpSpPr>
      <p:grpSpPr>
        <a:xfrm>
          <a:off x="0" y="0"/>
          <a:ext cx="0" cy="0"/>
          <a:chOff x="0" y="0"/>
          <a:chExt cx="0" cy="0"/>
        </a:xfrm>
      </p:grpSpPr>
      <p:sp>
        <p:nvSpPr>
          <p:cNvPr id="27" name="Google Shape;27;p55"/>
          <p:cNvSpPr txBox="1"/>
          <p:nvPr>
            <p:ph type="title"/>
          </p:nvPr>
        </p:nvSpPr>
        <p:spPr>
          <a:xfrm>
            <a:off x="1186513" y="1874275"/>
            <a:ext cx="16047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28" name="Google Shape;28;p55"/>
          <p:cNvSpPr txBox="1"/>
          <p:nvPr>
            <p:ph idx="1" type="subTitle"/>
          </p:nvPr>
        </p:nvSpPr>
        <p:spPr>
          <a:xfrm>
            <a:off x="1186513" y="3291775"/>
            <a:ext cx="16047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29" name="Google Shape;29;p55"/>
          <p:cNvSpPr txBox="1"/>
          <p:nvPr>
            <p:ph idx="2" type="title"/>
          </p:nvPr>
        </p:nvSpPr>
        <p:spPr>
          <a:xfrm>
            <a:off x="2908602" y="1874275"/>
            <a:ext cx="16047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30" name="Google Shape;30;p55"/>
          <p:cNvSpPr txBox="1"/>
          <p:nvPr>
            <p:ph idx="3" type="subTitle"/>
          </p:nvPr>
        </p:nvSpPr>
        <p:spPr>
          <a:xfrm>
            <a:off x="2908602" y="3291775"/>
            <a:ext cx="16047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1" name="Google Shape;31;p55"/>
          <p:cNvSpPr txBox="1"/>
          <p:nvPr>
            <p:ph idx="4" type="title"/>
          </p:nvPr>
        </p:nvSpPr>
        <p:spPr>
          <a:xfrm>
            <a:off x="4630692" y="1874275"/>
            <a:ext cx="16047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32" name="Google Shape;32;p55"/>
          <p:cNvSpPr txBox="1"/>
          <p:nvPr>
            <p:ph idx="5" type="subTitle"/>
          </p:nvPr>
        </p:nvSpPr>
        <p:spPr>
          <a:xfrm>
            <a:off x="4630692" y="3291775"/>
            <a:ext cx="16047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3" name="Google Shape;33;p55"/>
          <p:cNvSpPr txBox="1"/>
          <p:nvPr>
            <p:ph idx="6" type="title"/>
          </p:nvPr>
        </p:nvSpPr>
        <p:spPr>
          <a:xfrm>
            <a:off x="6352782" y="1874275"/>
            <a:ext cx="16047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34" name="Google Shape;34;p55"/>
          <p:cNvSpPr txBox="1"/>
          <p:nvPr>
            <p:ph idx="7" type="subTitle"/>
          </p:nvPr>
        </p:nvSpPr>
        <p:spPr>
          <a:xfrm>
            <a:off x="6352782" y="3291775"/>
            <a:ext cx="16047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p:txBody>
      </p:sp>
      <p:sp>
        <p:nvSpPr>
          <p:cNvPr id="35" name="Google Shape;35;p55"/>
          <p:cNvSpPr txBox="1"/>
          <p:nvPr>
            <p:ph idx="8" type="title"/>
          </p:nvPr>
        </p:nvSpPr>
        <p:spPr>
          <a:xfrm>
            <a:off x="955525" y="1057000"/>
            <a:ext cx="2066700" cy="140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000"/>
              <a:buNone/>
              <a:defRPr sz="8000">
                <a:solidFill>
                  <a:srgbClr val="FFFAEA"/>
                </a:solidFill>
              </a:defRPr>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6" name="Google Shape;36;p55"/>
          <p:cNvSpPr txBox="1"/>
          <p:nvPr>
            <p:ph idx="9" type="title"/>
          </p:nvPr>
        </p:nvSpPr>
        <p:spPr>
          <a:xfrm>
            <a:off x="2677600" y="1057000"/>
            <a:ext cx="2066700" cy="140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000"/>
              <a:buNone/>
              <a:defRPr sz="8000">
                <a:solidFill>
                  <a:srgbClr val="FFFAEA"/>
                </a:solidFill>
              </a:defRPr>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7" name="Google Shape;37;p55"/>
          <p:cNvSpPr txBox="1"/>
          <p:nvPr>
            <p:ph idx="13" type="title"/>
          </p:nvPr>
        </p:nvSpPr>
        <p:spPr>
          <a:xfrm>
            <a:off x="4399700" y="1057000"/>
            <a:ext cx="2066700" cy="140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000"/>
              <a:buNone/>
              <a:defRPr sz="8000">
                <a:solidFill>
                  <a:srgbClr val="FFFAEA"/>
                </a:solidFill>
              </a:defRPr>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
        <p:nvSpPr>
          <p:cNvPr id="38" name="Google Shape;38;p55"/>
          <p:cNvSpPr txBox="1"/>
          <p:nvPr>
            <p:ph idx="14" type="title"/>
          </p:nvPr>
        </p:nvSpPr>
        <p:spPr>
          <a:xfrm>
            <a:off x="6121775" y="1057000"/>
            <a:ext cx="2066700" cy="1406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8000"/>
              <a:buNone/>
              <a:defRPr sz="8000">
                <a:solidFill>
                  <a:srgbClr val="FFFAEA"/>
                </a:solidFill>
              </a:defRPr>
            </a:lvl1pPr>
            <a:lvl2pPr lvl="1" algn="ctr">
              <a:lnSpc>
                <a:spcPct val="100000"/>
              </a:lnSpc>
              <a:spcBef>
                <a:spcPts val="0"/>
              </a:spcBef>
              <a:spcAft>
                <a:spcPts val="0"/>
              </a:spcAft>
              <a:buSzPts val="8000"/>
              <a:buNone/>
              <a:defRPr sz="8000"/>
            </a:lvl2pPr>
            <a:lvl3pPr lvl="2" algn="ctr">
              <a:lnSpc>
                <a:spcPct val="100000"/>
              </a:lnSpc>
              <a:spcBef>
                <a:spcPts val="0"/>
              </a:spcBef>
              <a:spcAft>
                <a:spcPts val="0"/>
              </a:spcAft>
              <a:buSzPts val="8000"/>
              <a:buNone/>
              <a:defRPr sz="8000"/>
            </a:lvl3pPr>
            <a:lvl4pPr lvl="3" algn="ctr">
              <a:lnSpc>
                <a:spcPct val="100000"/>
              </a:lnSpc>
              <a:spcBef>
                <a:spcPts val="0"/>
              </a:spcBef>
              <a:spcAft>
                <a:spcPts val="0"/>
              </a:spcAft>
              <a:buSzPts val="8000"/>
              <a:buNone/>
              <a:defRPr sz="8000"/>
            </a:lvl4pPr>
            <a:lvl5pPr lvl="4" algn="ctr">
              <a:lnSpc>
                <a:spcPct val="100000"/>
              </a:lnSpc>
              <a:spcBef>
                <a:spcPts val="0"/>
              </a:spcBef>
              <a:spcAft>
                <a:spcPts val="0"/>
              </a:spcAft>
              <a:buSzPts val="8000"/>
              <a:buNone/>
              <a:defRPr sz="8000"/>
            </a:lvl5pPr>
            <a:lvl6pPr lvl="5" algn="ctr">
              <a:lnSpc>
                <a:spcPct val="100000"/>
              </a:lnSpc>
              <a:spcBef>
                <a:spcPts val="0"/>
              </a:spcBef>
              <a:spcAft>
                <a:spcPts val="0"/>
              </a:spcAft>
              <a:buSzPts val="8000"/>
              <a:buNone/>
              <a:defRPr sz="8000"/>
            </a:lvl6pPr>
            <a:lvl7pPr lvl="6" algn="ctr">
              <a:lnSpc>
                <a:spcPct val="100000"/>
              </a:lnSpc>
              <a:spcBef>
                <a:spcPts val="0"/>
              </a:spcBef>
              <a:spcAft>
                <a:spcPts val="0"/>
              </a:spcAft>
              <a:buSzPts val="8000"/>
              <a:buNone/>
              <a:defRPr sz="8000"/>
            </a:lvl7pPr>
            <a:lvl8pPr lvl="7" algn="ctr">
              <a:lnSpc>
                <a:spcPct val="100000"/>
              </a:lnSpc>
              <a:spcBef>
                <a:spcPts val="0"/>
              </a:spcBef>
              <a:spcAft>
                <a:spcPts val="0"/>
              </a:spcAft>
              <a:buSzPts val="8000"/>
              <a:buNone/>
              <a:defRPr sz="8000"/>
            </a:lvl8pPr>
            <a:lvl9pPr lvl="8" algn="ctr">
              <a:lnSpc>
                <a:spcPct val="100000"/>
              </a:lnSpc>
              <a:spcBef>
                <a:spcPts val="0"/>
              </a:spcBef>
              <a:spcAft>
                <a:spcPts val="0"/>
              </a:spcAft>
              <a:buSzPts val="8000"/>
              <a:buNone/>
              <a:defRPr sz="80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9" name="Shape 39"/>
        <p:cNvGrpSpPr/>
        <p:nvPr/>
      </p:nvGrpSpPr>
      <p:grpSpPr>
        <a:xfrm>
          <a:off x="0" y="0"/>
          <a:ext cx="0" cy="0"/>
          <a:chOff x="0" y="0"/>
          <a:chExt cx="0" cy="0"/>
        </a:xfrm>
      </p:grpSpPr>
      <p:sp>
        <p:nvSpPr>
          <p:cNvPr id="40" name="Google Shape;40;p58"/>
          <p:cNvSpPr txBox="1"/>
          <p:nvPr>
            <p:ph type="ctrTitle"/>
          </p:nvPr>
        </p:nvSpPr>
        <p:spPr>
          <a:xfrm>
            <a:off x="5347800" y="1283075"/>
            <a:ext cx="3898500" cy="20526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Clr>
                <a:schemeClr val="accent6"/>
              </a:buClr>
              <a:buSzPts val="3600"/>
              <a:buNone/>
              <a:defRPr sz="3600">
                <a:solidFill>
                  <a:schemeClr val="accent6"/>
                </a:solidFill>
              </a:defRPr>
            </a:lvl1pPr>
            <a:lvl2pPr lvl="1" algn="l">
              <a:lnSpc>
                <a:spcPct val="100000"/>
              </a:lnSpc>
              <a:spcBef>
                <a:spcPts val="0"/>
              </a:spcBef>
              <a:spcAft>
                <a:spcPts val="0"/>
              </a:spcAft>
              <a:buClr>
                <a:schemeClr val="accent6"/>
              </a:buClr>
              <a:buSzPts val="5200"/>
              <a:buNone/>
              <a:defRPr sz="5200">
                <a:solidFill>
                  <a:schemeClr val="accent6"/>
                </a:solidFill>
              </a:defRPr>
            </a:lvl2pPr>
            <a:lvl3pPr lvl="2" algn="l">
              <a:lnSpc>
                <a:spcPct val="100000"/>
              </a:lnSpc>
              <a:spcBef>
                <a:spcPts val="0"/>
              </a:spcBef>
              <a:spcAft>
                <a:spcPts val="0"/>
              </a:spcAft>
              <a:buClr>
                <a:schemeClr val="accent6"/>
              </a:buClr>
              <a:buSzPts val="5200"/>
              <a:buNone/>
              <a:defRPr sz="5200">
                <a:solidFill>
                  <a:schemeClr val="accent6"/>
                </a:solidFill>
              </a:defRPr>
            </a:lvl3pPr>
            <a:lvl4pPr lvl="3" algn="l">
              <a:lnSpc>
                <a:spcPct val="100000"/>
              </a:lnSpc>
              <a:spcBef>
                <a:spcPts val="0"/>
              </a:spcBef>
              <a:spcAft>
                <a:spcPts val="0"/>
              </a:spcAft>
              <a:buClr>
                <a:schemeClr val="accent6"/>
              </a:buClr>
              <a:buSzPts val="5200"/>
              <a:buNone/>
              <a:defRPr sz="5200">
                <a:solidFill>
                  <a:schemeClr val="accent6"/>
                </a:solidFill>
              </a:defRPr>
            </a:lvl4pPr>
            <a:lvl5pPr lvl="4" algn="l">
              <a:lnSpc>
                <a:spcPct val="100000"/>
              </a:lnSpc>
              <a:spcBef>
                <a:spcPts val="0"/>
              </a:spcBef>
              <a:spcAft>
                <a:spcPts val="0"/>
              </a:spcAft>
              <a:buClr>
                <a:schemeClr val="accent6"/>
              </a:buClr>
              <a:buSzPts val="5200"/>
              <a:buNone/>
              <a:defRPr sz="5200">
                <a:solidFill>
                  <a:schemeClr val="accent6"/>
                </a:solidFill>
              </a:defRPr>
            </a:lvl5pPr>
            <a:lvl6pPr lvl="5" algn="l">
              <a:lnSpc>
                <a:spcPct val="100000"/>
              </a:lnSpc>
              <a:spcBef>
                <a:spcPts val="0"/>
              </a:spcBef>
              <a:spcAft>
                <a:spcPts val="0"/>
              </a:spcAft>
              <a:buClr>
                <a:schemeClr val="accent6"/>
              </a:buClr>
              <a:buSzPts val="5200"/>
              <a:buNone/>
              <a:defRPr sz="5200">
                <a:solidFill>
                  <a:schemeClr val="accent6"/>
                </a:solidFill>
              </a:defRPr>
            </a:lvl6pPr>
            <a:lvl7pPr lvl="6" algn="l">
              <a:lnSpc>
                <a:spcPct val="100000"/>
              </a:lnSpc>
              <a:spcBef>
                <a:spcPts val="0"/>
              </a:spcBef>
              <a:spcAft>
                <a:spcPts val="0"/>
              </a:spcAft>
              <a:buClr>
                <a:schemeClr val="accent6"/>
              </a:buClr>
              <a:buSzPts val="5200"/>
              <a:buNone/>
              <a:defRPr sz="5200">
                <a:solidFill>
                  <a:schemeClr val="accent6"/>
                </a:solidFill>
              </a:defRPr>
            </a:lvl7pPr>
            <a:lvl8pPr lvl="7" algn="l">
              <a:lnSpc>
                <a:spcPct val="100000"/>
              </a:lnSpc>
              <a:spcBef>
                <a:spcPts val="0"/>
              </a:spcBef>
              <a:spcAft>
                <a:spcPts val="0"/>
              </a:spcAft>
              <a:buClr>
                <a:schemeClr val="accent6"/>
              </a:buClr>
              <a:buSzPts val="5200"/>
              <a:buNone/>
              <a:defRPr sz="5200">
                <a:solidFill>
                  <a:schemeClr val="accent6"/>
                </a:solidFill>
              </a:defRPr>
            </a:lvl8pPr>
            <a:lvl9pPr lvl="8" algn="l">
              <a:lnSpc>
                <a:spcPct val="100000"/>
              </a:lnSpc>
              <a:spcBef>
                <a:spcPts val="0"/>
              </a:spcBef>
              <a:spcAft>
                <a:spcPts val="0"/>
              </a:spcAft>
              <a:buClr>
                <a:schemeClr val="accent6"/>
              </a:buClr>
              <a:buSzPts val="5200"/>
              <a:buNone/>
              <a:defRPr sz="5200">
                <a:solidFill>
                  <a:schemeClr val="accent6"/>
                </a:solidFill>
              </a:defRPr>
            </a:lvl9pPr>
          </a:lstStyle>
          <a:p/>
        </p:txBody>
      </p:sp>
      <p:sp>
        <p:nvSpPr>
          <p:cNvPr id="41" name="Google Shape;41;p58"/>
          <p:cNvSpPr txBox="1"/>
          <p:nvPr>
            <p:ph idx="1" type="subTitle"/>
          </p:nvPr>
        </p:nvSpPr>
        <p:spPr>
          <a:xfrm>
            <a:off x="5347800" y="3372625"/>
            <a:ext cx="2914500" cy="792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2" name="Google Shape;42;p58"/>
          <p:cNvSpPr txBox="1"/>
          <p:nvPr>
            <p:ph idx="2" type="title"/>
          </p:nvPr>
        </p:nvSpPr>
        <p:spPr>
          <a:xfrm>
            <a:off x="5347800" y="1262375"/>
            <a:ext cx="1913700" cy="792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accent6"/>
              </a:buClr>
              <a:buSzPts val="7200"/>
              <a:buNone/>
              <a:defRPr sz="7200">
                <a:solidFill>
                  <a:schemeClr val="accent6"/>
                </a:solidFill>
              </a:defRPr>
            </a:lvl1pPr>
            <a:lvl2pPr lvl="1" algn="l">
              <a:lnSpc>
                <a:spcPct val="100000"/>
              </a:lnSpc>
              <a:spcBef>
                <a:spcPts val="0"/>
              </a:spcBef>
              <a:spcAft>
                <a:spcPts val="0"/>
              </a:spcAft>
              <a:buClr>
                <a:schemeClr val="accent6"/>
              </a:buClr>
              <a:buSzPts val="6000"/>
              <a:buNone/>
              <a:defRPr sz="6000">
                <a:solidFill>
                  <a:schemeClr val="accent6"/>
                </a:solidFill>
              </a:defRPr>
            </a:lvl2pPr>
            <a:lvl3pPr lvl="2" algn="l">
              <a:lnSpc>
                <a:spcPct val="100000"/>
              </a:lnSpc>
              <a:spcBef>
                <a:spcPts val="0"/>
              </a:spcBef>
              <a:spcAft>
                <a:spcPts val="0"/>
              </a:spcAft>
              <a:buClr>
                <a:schemeClr val="accent6"/>
              </a:buClr>
              <a:buSzPts val="6000"/>
              <a:buNone/>
              <a:defRPr sz="6000">
                <a:solidFill>
                  <a:schemeClr val="accent6"/>
                </a:solidFill>
              </a:defRPr>
            </a:lvl3pPr>
            <a:lvl4pPr lvl="3" algn="l">
              <a:lnSpc>
                <a:spcPct val="100000"/>
              </a:lnSpc>
              <a:spcBef>
                <a:spcPts val="0"/>
              </a:spcBef>
              <a:spcAft>
                <a:spcPts val="0"/>
              </a:spcAft>
              <a:buClr>
                <a:schemeClr val="accent6"/>
              </a:buClr>
              <a:buSzPts val="6000"/>
              <a:buNone/>
              <a:defRPr sz="6000">
                <a:solidFill>
                  <a:schemeClr val="accent6"/>
                </a:solidFill>
              </a:defRPr>
            </a:lvl4pPr>
            <a:lvl5pPr lvl="4" algn="l">
              <a:lnSpc>
                <a:spcPct val="100000"/>
              </a:lnSpc>
              <a:spcBef>
                <a:spcPts val="0"/>
              </a:spcBef>
              <a:spcAft>
                <a:spcPts val="0"/>
              </a:spcAft>
              <a:buClr>
                <a:schemeClr val="accent6"/>
              </a:buClr>
              <a:buSzPts val="6000"/>
              <a:buNone/>
              <a:defRPr sz="6000">
                <a:solidFill>
                  <a:schemeClr val="accent6"/>
                </a:solidFill>
              </a:defRPr>
            </a:lvl5pPr>
            <a:lvl6pPr lvl="5" algn="l">
              <a:lnSpc>
                <a:spcPct val="100000"/>
              </a:lnSpc>
              <a:spcBef>
                <a:spcPts val="0"/>
              </a:spcBef>
              <a:spcAft>
                <a:spcPts val="0"/>
              </a:spcAft>
              <a:buClr>
                <a:schemeClr val="accent6"/>
              </a:buClr>
              <a:buSzPts val="6000"/>
              <a:buNone/>
              <a:defRPr sz="6000">
                <a:solidFill>
                  <a:schemeClr val="accent6"/>
                </a:solidFill>
              </a:defRPr>
            </a:lvl6pPr>
            <a:lvl7pPr lvl="6" algn="l">
              <a:lnSpc>
                <a:spcPct val="100000"/>
              </a:lnSpc>
              <a:spcBef>
                <a:spcPts val="0"/>
              </a:spcBef>
              <a:spcAft>
                <a:spcPts val="0"/>
              </a:spcAft>
              <a:buClr>
                <a:schemeClr val="accent6"/>
              </a:buClr>
              <a:buSzPts val="6000"/>
              <a:buNone/>
              <a:defRPr sz="6000">
                <a:solidFill>
                  <a:schemeClr val="accent6"/>
                </a:solidFill>
              </a:defRPr>
            </a:lvl7pPr>
            <a:lvl8pPr lvl="7" algn="l">
              <a:lnSpc>
                <a:spcPct val="100000"/>
              </a:lnSpc>
              <a:spcBef>
                <a:spcPts val="0"/>
              </a:spcBef>
              <a:spcAft>
                <a:spcPts val="0"/>
              </a:spcAft>
              <a:buClr>
                <a:schemeClr val="accent6"/>
              </a:buClr>
              <a:buSzPts val="6000"/>
              <a:buNone/>
              <a:defRPr sz="6000">
                <a:solidFill>
                  <a:schemeClr val="accent6"/>
                </a:solidFill>
              </a:defRPr>
            </a:lvl8pPr>
            <a:lvl9pPr lvl="8" algn="l">
              <a:lnSpc>
                <a:spcPct val="100000"/>
              </a:lnSpc>
              <a:spcBef>
                <a:spcPts val="0"/>
              </a:spcBef>
              <a:spcAft>
                <a:spcPts val="0"/>
              </a:spcAft>
              <a:buClr>
                <a:schemeClr val="accent6"/>
              </a:buClr>
              <a:buSzPts val="6000"/>
              <a:buNone/>
              <a:defRPr sz="6000">
                <a:solidFill>
                  <a:schemeClr val="accent6"/>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3"/>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45" name="Google Shape;45;p63"/>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SECTION_TITLE_AND_DESCRIPTION_1_2">
    <p:spTree>
      <p:nvGrpSpPr>
        <p:cNvPr id="46" name="Shape 46"/>
        <p:cNvGrpSpPr/>
        <p:nvPr/>
      </p:nvGrpSpPr>
      <p:grpSpPr>
        <a:xfrm>
          <a:off x="0" y="0"/>
          <a:ext cx="0" cy="0"/>
          <a:chOff x="0" y="0"/>
          <a:chExt cx="0" cy="0"/>
        </a:xfrm>
      </p:grpSpPr>
      <p:sp>
        <p:nvSpPr>
          <p:cNvPr id="47" name="Google Shape;47;p68"/>
          <p:cNvSpPr txBox="1"/>
          <p:nvPr>
            <p:ph type="title"/>
          </p:nvPr>
        </p:nvSpPr>
        <p:spPr>
          <a:xfrm>
            <a:off x="1167625" y="2108850"/>
            <a:ext cx="18696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48" name="Google Shape;48;p68"/>
          <p:cNvSpPr txBox="1"/>
          <p:nvPr>
            <p:ph idx="1" type="subTitle"/>
          </p:nvPr>
        </p:nvSpPr>
        <p:spPr>
          <a:xfrm>
            <a:off x="1167625" y="3526350"/>
            <a:ext cx="1869600" cy="98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49" name="Google Shape;49;p68"/>
          <p:cNvSpPr txBox="1"/>
          <p:nvPr>
            <p:ph idx="2" type="title"/>
          </p:nvPr>
        </p:nvSpPr>
        <p:spPr>
          <a:xfrm>
            <a:off x="3637202" y="2108850"/>
            <a:ext cx="18696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0" name="Google Shape;50;p68"/>
          <p:cNvSpPr txBox="1"/>
          <p:nvPr>
            <p:ph idx="3" type="subTitle"/>
          </p:nvPr>
        </p:nvSpPr>
        <p:spPr>
          <a:xfrm>
            <a:off x="3637201" y="3526350"/>
            <a:ext cx="1869600" cy="98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1" name="Google Shape;51;p68"/>
          <p:cNvSpPr txBox="1"/>
          <p:nvPr>
            <p:ph idx="4" type="title"/>
          </p:nvPr>
        </p:nvSpPr>
        <p:spPr>
          <a:xfrm>
            <a:off x="6106780" y="2108850"/>
            <a:ext cx="18696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2" name="Google Shape;52;p68"/>
          <p:cNvSpPr txBox="1"/>
          <p:nvPr>
            <p:ph idx="5" type="subTitle"/>
          </p:nvPr>
        </p:nvSpPr>
        <p:spPr>
          <a:xfrm>
            <a:off x="6106776" y="3526350"/>
            <a:ext cx="1869600" cy="98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53" name="Google Shape;53;p68"/>
          <p:cNvSpPr txBox="1"/>
          <p:nvPr>
            <p:ph idx="6"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54" name="Google Shape;54;p68"/>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ONE_COLUMN_TEXT_1">
    <p:spTree>
      <p:nvGrpSpPr>
        <p:cNvPr id="55" name="Shape 55"/>
        <p:cNvGrpSpPr/>
        <p:nvPr/>
      </p:nvGrpSpPr>
      <p:grpSpPr>
        <a:xfrm>
          <a:off x="0" y="0"/>
          <a:ext cx="0" cy="0"/>
          <a:chOff x="0" y="0"/>
          <a:chExt cx="0" cy="0"/>
        </a:xfrm>
      </p:grpSpPr>
      <p:sp>
        <p:nvSpPr>
          <p:cNvPr id="56" name="Google Shape;56;p59"/>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57" name="Google Shape;57;p59"/>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
        <p:nvSpPr>
          <p:cNvPr id="58" name="Google Shape;58;p59"/>
          <p:cNvSpPr txBox="1"/>
          <p:nvPr>
            <p:ph idx="2" type="title"/>
          </p:nvPr>
        </p:nvSpPr>
        <p:spPr>
          <a:xfrm>
            <a:off x="1197338" y="2333425"/>
            <a:ext cx="27768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59" name="Google Shape;59;p59"/>
          <p:cNvSpPr txBox="1"/>
          <p:nvPr>
            <p:ph idx="1" type="subTitle"/>
          </p:nvPr>
        </p:nvSpPr>
        <p:spPr>
          <a:xfrm>
            <a:off x="1197338" y="3750925"/>
            <a:ext cx="27768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60" name="Google Shape;60;p59"/>
          <p:cNvSpPr txBox="1"/>
          <p:nvPr>
            <p:ph idx="3" type="title"/>
          </p:nvPr>
        </p:nvSpPr>
        <p:spPr>
          <a:xfrm>
            <a:off x="5169862" y="2333425"/>
            <a:ext cx="27768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2200"/>
              <a:buNone/>
              <a:defRPr sz="2200">
                <a:solidFill>
                  <a:schemeClr val="accent6"/>
                </a:solidFill>
              </a:defRPr>
            </a:lvl1pPr>
            <a:lvl2pPr lvl="1" algn="ctr">
              <a:lnSpc>
                <a:spcPct val="100000"/>
              </a:lnSpc>
              <a:spcBef>
                <a:spcPts val="0"/>
              </a:spcBef>
              <a:spcAft>
                <a:spcPts val="0"/>
              </a:spcAft>
              <a:buClr>
                <a:schemeClr val="accent6"/>
              </a:buClr>
              <a:buSzPts val="2200"/>
              <a:buNone/>
              <a:defRPr sz="2200">
                <a:solidFill>
                  <a:schemeClr val="accent6"/>
                </a:solidFill>
              </a:defRPr>
            </a:lvl2pPr>
            <a:lvl3pPr lvl="2" algn="ctr">
              <a:lnSpc>
                <a:spcPct val="100000"/>
              </a:lnSpc>
              <a:spcBef>
                <a:spcPts val="0"/>
              </a:spcBef>
              <a:spcAft>
                <a:spcPts val="0"/>
              </a:spcAft>
              <a:buClr>
                <a:schemeClr val="accent6"/>
              </a:buClr>
              <a:buSzPts val="2200"/>
              <a:buNone/>
              <a:defRPr sz="2200">
                <a:solidFill>
                  <a:schemeClr val="accent6"/>
                </a:solidFill>
              </a:defRPr>
            </a:lvl3pPr>
            <a:lvl4pPr lvl="3" algn="ctr">
              <a:lnSpc>
                <a:spcPct val="100000"/>
              </a:lnSpc>
              <a:spcBef>
                <a:spcPts val="0"/>
              </a:spcBef>
              <a:spcAft>
                <a:spcPts val="0"/>
              </a:spcAft>
              <a:buClr>
                <a:schemeClr val="accent6"/>
              </a:buClr>
              <a:buSzPts val="2200"/>
              <a:buNone/>
              <a:defRPr sz="2200">
                <a:solidFill>
                  <a:schemeClr val="accent6"/>
                </a:solidFill>
              </a:defRPr>
            </a:lvl4pPr>
            <a:lvl5pPr lvl="4" algn="ctr">
              <a:lnSpc>
                <a:spcPct val="100000"/>
              </a:lnSpc>
              <a:spcBef>
                <a:spcPts val="0"/>
              </a:spcBef>
              <a:spcAft>
                <a:spcPts val="0"/>
              </a:spcAft>
              <a:buClr>
                <a:schemeClr val="accent6"/>
              </a:buClr>
              <a:buSzPts val="2200"/>
              <a:buNone/>
              <a:defRPr sz="2200">
                <a:solidFill>
                  <a:schemeClr val="accent6"/>
                </a:solidFill>
              </a:defRPr>
            </a:lvl5pPr>
            <a:lvl6pPr lvl="5" algn="ctr">
              <a:lnSpc>
                <a:spcPct val="100000"/>
              </a:lnSpc>
              <a:spcBef>
                <a:spcPts val="0"/>
              </a:spcBef>
              <a:spcAft>
                <a:spcPts val="0"/>
              </a:spcAft>
              <a:buClr>
                <a:schemeClr val="accent6"/>
              </a:buClr>
              <a:buSzPts val="2200"/>
              <a:buNone/>
              <a:defRPr sz="2200">
                <a:solidFill>
                  <a:schemeClr val="accent6"/>
                </a:solidFill>
              </a:defRPr>
            </a:lvl6pPr>
            <a:lvl7pPr lvl="6" algn="ctr">
              <a:lnSpc>
                <a:spcPct val="100000"/>
              </a:lnSpc>
              <a:spcBef>
                <a:spcPts val="0"/>
              </a:spcBef>
              <a:spcAft>
                <a:spcPts val="0"/>
              </a:spcAft>
              <a:buClr>
                <a:schemeClr val="accent6"/>
              </a:buClr>
              <a:buSzPts val="2200"/>
              <a:buNone/>
              <a:defRPr sz="2200">
                <a:solidFill>
                  <a:schemeClr val="accent6"/>
                </a:solidFill>
              </a:defRPr>
            </a:lvl7pPr>
            <a:lvl8pPr lvl="7" algn="ctr">
              <a:lnSpc>
                <a:spcPct val="100000"/>
              </a:lnSpc>
              <a:spcBef>
                <a:spcPts val="0"/>
              </a:spcBef>
              <a:spcAft>
                <a:spcPts val="0"/>
              </a:spcAft>
              <a:buClr>
                <a:schemeClr val="accent6"/>
              </a:buClr>
              <a:buSzPts val="2200"/>
              <a:buNone/>
              <a:defRPr sz="2200">
                <a:solidFill>
                  <a:schemeClr val="accent6"/>
                </a:solidFill>
              </a:defRPr>
            </a:lvl8pPr>
            <a:lvl9pPr lvl="8" algn="ctr">
              <a:lnSpc>
                <a:spcPct val="100000"/>
              </a:lnSpc>
              <a:spcBef>
                <a:spcPts val="0"/>
              </a:spcBef>
              <a:spcAft>
                <a:spcPts val="0"/>
              </a:spcAft>
              <a:buClr>
                <a:schemeClr val="accent6"/>
              </a:buClr>
              <a:buSzPts val="2200"/>
              <a:buNone/>
              <a:defRPr sz="2200">
                <a:solidFill>
                  <a:schemeClr val="accent6"/>
                </a:solidFill>
              </a:defRPr>
            </a:lvl9pPr>
          </a:lstStyle>
          <a:p/>
        </p:txBody>
      </p:sp>
      <p:sp>
        <p:nvSpPr>
          <p:cNvPr id="61" name="Google Shape;61;p59"/>
          <p:cNvSpPr txBox="1"/>
          <p:nvPr>
            <p:ph idx="4" type="subTitle"/>
          </p:nvPr>
        </p:nvSpPr>
        <p:spPr>
          <a:xfrm>
            <a:off x="5169862" y="3750925"/>
            <a:ext cx="27768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2" name="Shape 62"/>
        <p:cNvGrpSpPr/>
        <p:nvPr/>
      </p:nvGrpSpPr>
      <p:grpSpPr>
        <a:xfrm>
          <a:off x="0" y="0"/>
          <a:ext cx="0" cy="0"/>
          <a:chOff x="0" y="0"/>
          <a:chExt cx="0" cy="0"/>
        </a:xfrm>
      </p:grpSpPr>
      <p:sp>
        <p:nvSpPr>
          <p:cNvPr id="63" name="Google Shape;63;p57"/>
          <p:cNvSpPr txBox="1"/>
          <p:nvPr>
            <p:ph idx="1" type="subTitle"/>
          </p:nvPr>
        </p:nvSpPr>
        <p:spPr>
          <a:xfrm>
            <a:off x="796050" y="1397950"/>
            <a:ext cx="3654600" cy="507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accent6"/>
              </a:buClr>
              <a:buSzPts val="1800"/>
              <a:buFont typeface="Advent Pro"/>
              <a:buNone/>
              <a:defRPr b="1">
                <a:solidFill>
                  <a:schemeClr val="accent6"/>
                </a:solidFill>
                <a:latin typeface="Advent Pro"/>
                <a:ea typeface="Advent Pro"/>
                <a:cs typeface="Advent Pro"/>
                <a:sym typeface="Advent Pro"/>
              </a:defRPr>
            </a:lvl1pPr>
            <a:lvl2pPr lvl="1"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64" name="Google Shape;64;p57"/>
          <p:cNvSpPr txBox="1"/>
          <p:nvPr>
            <p:ph idx="2" type="body"/>
          </p:nvPr>
        </p:nvSpPr>
        <p:spPr>
          <a:xfrm>
            <a:off x="796050" y="2034675"/>
            <a:ext cx="3111000" cy="21717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sz="1400"/>
            </a:lvl1pPr>
            <a:lvl2pPr indent="-317500" lvl="1" marL="914400" algn="l">
              <a:lnSpc>
                <a:spcPct val="100000"/>
              </a:lnSpc>
              <a:spcBef>
                <a:spcPts val="1600"/>
              </a:spcBef>
              <a:spcAft>
                <a:spcPts val="0"/>
              </a:spcAft>
              <a:buSzPts val="1400"/>
              <a:buChar char="○"/>
              <a:defRPr/>
            </a:lvl2pPr>
            <a:lvl3pPr indent="-317500" lvl="2" marL="1371600" algn="l">
              <a:lnSpc>
                <a:spcPct val="100000"/>
              </a:lnSpc>
              <a:spcBef>
                <a:spcPts val="1600"/>
              </a:spcBef>
              <a:spcAft>
                <a:spcPts val="0"/>
              </a:spcAft>
              <a:buSzPts val="1400"/>
              <a:buChar char="■"/>
              <a:defRPr/>
            </a:lvl3pPr>
            <a:lvl4pPr indent="-317500" lvl="3" marL="1828800" algn="l">
              <a:lnSpc>
                <a:spcPct val="100000"/>
              </a:lnSpc>
              <a:spcBef>
                <a:spcPts val="1600"/>
              </a:spcBef>
              <a:spcAft>
                <a:spcPts val="0"/>
              </a:spcAft>
              <a:buSzPts val="1400"/>
              <a:buChar char="●"/>
              <a:defRPr/>
            </a:lvl4pPr>
            <a:lvl5pPr indent="-317500" lvl="4" marL="2286000" algn="l">
              <a:lnSpc>
                <a:spcPct val="100000"/>
              </a:lnSpc>
              <a:spcBef>
                <a:spcPts val="1600"/>
              </a:spcBef>
              <a:spcAft>
                <a:spcPts val="0"/>
              </a:spcAft>
              <a:buSzPts val="1400"/>
              <a:buChar char="○"/>
              <a:defRPr/>
            </a:lvl5pPr>
            <a:lvl6pPr indent="-317500" lvl="5" marL="2743200" algn="l">
              <a:lnSpc>
                <a:spcPct val="100000"/>
              </a:lnSpc>
              <a:spcBef>
                <a:spcPts val="1600"/>
              </a:spcBef>
              <a:spcAft>
                <a:spcPts val="0"/>
              </a:spcAft>
              <a:buSzPts val="1400"/>
              <a:buChar char="■"/>
              <a:defRPr/>
            </a:lvl6pPr>
            <a:lvl7pPr indent="-317500" lvl="6" marL="3200400" algn="l">
              <a:lnSpc>
                <a:spcPct val="100000"/>
              </a:lnSpc>
              <a:spcBef>
                <a:spcPts val="1600"/>
              </a:spcBef>
              <a:spcAft>
                <a:spcPts val="0"/>
              </a:spcAft>
              <a:buSzPts val="1400"/>
              <a:buChar char="●"/>
              <a:defRPr/>
            </a:lvl7pPr>
            <a:lvl8pPr indent="-317500" lvl="7" marL="3657600" algn="l">
              <a:lnSpc>
                <a:spcPct val="100000"/>
              </a:lnSpc>
              <a:spcBef>
                <a:spcPts val="1600"/>
              </a:spcBef>
              <a:spcAft>
                <a:spcPts val="0"/>
              </a:spcAft>
              <a:buSzPts val="1400"/>
              <a:buChar char="○"/>
              <a:defRPr/>
            </a:lvl8pPr>
            <a:lvl9pPr indent="-317500" lvl="8" marL="4114800" algn="l">
              <a:lnSpc>
                <a:spcPct val="100000"/>
              </a:lnSpc>
              <a:spcBef>
                <a:spcPts val="1600"/>
              </a:spcBef>
              <a:spcAft>
                <a:spcPts val="1600"/>
              </a:spcAft>
              <a:buSzPts val="1400"/>
              <a:buChar char="■"/>
              <a:defRPr/>
            </a:lvl9pPr>
          </a:lstStyle>
          <a:p/>
        </p:txBody>
      </p:sp>
      <p:sp>
        <p:nvSpPr>
          <p:cNvPr id="65" name="Google Shape;65;p57"/>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accent6"/>
              </a:buClr>
              <a:buSzPts val="3000"/>
              <a:buNone/>
              <a:defRPr sz="3000">
                <a:solidFill>
                  <a:schemeClr val="accent6"/>
                </a:solidFill>
              </a:defRPr>
            </a:lvl1pPr>
            <a:lvl2pPr lvl="1" algn="ctr">
              <a:lnSpc>
                <a:spcPct val="100000"/>
              </a:lnSpc>
              <a:spcBef>
                <a:spcPts val="0"/>
              </a:spcBef>
              <a:spcAft>
                <a:spcPts val="0"/>
              </a:spcAft>
              <a:buClr>
                <a:schemeClr val="accent6"/>
              </a:buClr>
              <a:buSzPts val="2400"/>
              <a:buNone/>
              <a:defRPr sz="2400">
                <a:solidFill>
                  <a:schemeClr val="accent6"/>
                </a:solidFill>
              </a:defRPr>
            </a:lvl2pPr>
            <a:lvl3pPr lvl="2" algn="ctr">
              <a:lnSpc>
                <a:spcPct val="100000"/>
              </a:lnSpc>
              <a:spcBef>
                <a:spcPts val="0"/>
              </a:spcBef>
              <a:spcAft>
                <a:spcPts val="0"/>
              </a:spcAft>
              <a:buClr>
                <a:schemeClr val="accent6"/>
              </a:buClr>
              <a:buSzPts val="2400"/>
              <a:buNone/>
              <a:defRPr sz="2400">
                <a:solidFill>
                  <a:schemeClr val="accent6"/>
                </a:solidFill>
              </a:defRPr>
            </a:lvl3pPr>
            <a:lvl4pPr lvl="3" algn="ctr">
              <a:lnSpc>
                <a:spcPct val="100000"/>
              </a:lnSpc>
              <a:spcBef>
                <a:spcPts val="0"/>
              </a:spcBef>
              <a:spcAft>
                <a:spcPts val="0"/>
              </a:spcAft>
              <a:buClr>
                <a:schemeClr val="accent6"/>
              </a:buClr>
              <a:buSzPts val="2400"/>
              <a:buNone/>
              <a:defRPr sz="2400">
                <a:solidFill>
                  <a:schemeClr val="accent6"/>
                </a:solidFill>
              </a:defRPr>
            </a:lvl4pPr>
            <a:lvl5pPr lvl="4" algn="ctr">
              <a:lnSpc>
                <a:spcPct val="100000"/>
              </a:lnSpc>
              <a:spcBef>
                <a:spcPts val="0"/>
              </a:spcBef>
              <a:spcAft>
                <a:spcPts val="0"/>
              </a:spcAft>
              <a:buClr>
                <a:schemeClr val="accent6"/>
              </a:buClr>
              <a:buSzPts val="2400"/>
              <a:buNone/>
              <a:defRPr sz="2400">
                <a:solidFill>
                  <a:schemeClr val="accent6"/>
                </a:solidFill>
              </a:defRPr>
            </a:lvl5pPr>
            <a:lvl6pPr lvl="5" algn="ctr">
              <a:lnSpc>
                <a:spcPct val="100000"/>
              </a:lnSpc>
              <a:spcBef>
                <a:spcPts val="0"/>
              </a:spcBef>
              <a:spcAft>
                <a:spcPts val="0"/>
              </a:spcAft>
              <a:buClr>
                <a:schemeClr val="accent6"/>
              </a:buClr>
              <a:buSzPts val="2400"/>
              <a:buNone/>
              <a:defRPr sz="2400">
                <a:solidFill>
                  <a:schemeClr val="accent6"/>
                </a:solidFill>
              </a:defRPr>
            </a:lvl6pPr>
            <a:lvl7pPr lvl="6" algn="ctr">
              <a:lnSpc>
                <a:spcPct val="100000"/>
              </a:lnSpc>
              <a:spcBef>
                <a:spcPts val="0"/>
              </a:spcBef>
              <a:spcAft>
                <a:spcPts val="0"/>
              </a:spcAft>
              <a:buClr>
                <a:schemeClr val="accent6"/>
              </a:buClr>
              <a:buSzPts val="2400"/>
              <a:buNone/>
              <a:defRPr sz="2400">
                <a:solidFill>
                  <a:schemeClr val="accent6"/>
                </a:solidFill>
              </a:defRPr>
            </a:lvl7pPr>
            <a:lvl8pPr lvl="7" algn="ctr">
              <a:lnSpc>
                <a:spcPct val="100000"/>
              </a:lnSpc>
              <a:spcBef>
                <a:spcPts val="0"/>
              </a:spcBef>
              <a:spcAft>
                <a:spcPts val="0"/>
              </a:spcAft>
              <a:buClr>
                <a:schemeClr val="accent6"/>
              </a:buClr>
              <a:buSzPts val="2400"/>
              <a:buNone/>
              <a:defRPr sz="2400">
                <a:solidFill>
                  <a:schemeClr val="accent6"/>
                </a:solidFill>
              </a:defRPr>
            </a:lvl8pPr>
            <a:lvl9pPr lvl="8" algn="ctr">
              <a:lnSpc>
                <a:spcPct val="100000"/>
              </a:lnSpc>
              <a:spcBef>
                <a:spcPts val="0"/>
              </a:spcBef>
              <a:spcAft>
                <a:spcPts val="0"/>
              </a:spcAft>
              <a:buClr>
                <a:schemeClr val="accent6"/>
              </a:buClr>
              <a:buSzPts val="2400"/>
              <a:buNone/>
              <a:defRPr sz="2400">
                <a:solidFill>
                  <a:schemeClr val="accent6"/>
                </a:solidFill>
              </a:defRPr>
            </a:lvl9pPr>
          </a:lstStyle>
          <a:p/>
        </p:txBody>
      </p:sp>
      <p:cxnSp>
        <p:nvCxnSpPr>
          <p:cNvPr id="66" name="Google Shape;66;p57"/>
          <p:cNvCxnSpPr/>
          <p:nvPr/>
        </p:nvCxnSpPr>
        <p:spPr>
          <a:xfrm>
            <a:off x="4309800" y="1023550"/>
            <a:ext cx="524400" cy="0"/>
          </a:xfrm>
          <a:prstGeom prst="straightConnector1">
            <a:avLst/>
          </a:prstGeom>
          <a:noFill/>
          <a:ln cap="flat" cmpd="sng" w="38100">
            <a:solidFill>
              <a:schemeClr val="accent6"/>
            </a:solidFill>
            <a:prstDash val="solid"/>
            <a:round/>
            <a:headEnd len="sm" w="sm" type="none"/>
            <a:tailEnd len="sm" w="sm"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SECTION_TITLE_AND_DESCRIPTION_3">
    <p:spTree>
      <p:nvGrpSpPr>
        <p:cNvPr id="67" name="Shape 67"/>
        <p:cNvGrpSpPr/>
        <p:nvPr/>
      </p:nvGrpSpPr>
      <p:grpSpPr>
        <a:xfrm>
          <a:off x="0" y="0"/>
          <a:ext cx="0" cy="0"/>
          <a:chOff x="0" y="0"/>
          <a:chExt cx="0" cy="0"/>
        </a:xfrm>
      </p:grpSpPr>
      <p:sp>
        <p:nvSpPr>
          <p:cNvPr id="68" name="Google Shape;68;p67"/>
          <p:cNvSpPr txBox="1"/>
          <p:nvPr>
            <p:ph idx="1" type="subTitle"/>
          </p:nvPr>
        </p:nvSpPr>
        <p:spPr>
          <a:xfrm>
            <a:off x="5208325" y="1199550"/>
            <a:ext cx="3111000" cy="1450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accent6"/>
              </a:buClr>
              <a:buSzPts val="3000"/>
              <a:buFont typeface="Advent Pro"/>
              <a:buNone/>
              <a:defRPr b="1" sz="3000">
                <a:solidFill>
                  <a:schemeClr val="accent6"/>
                </a:solidFill>
                <a:latin typeface="Advent Pro"/>
                <a:ea typeface="Advent Pro"/>
                <a:cs typeface="Advent Pro"/>
                <a:sym typeface="Advent Pro"/>
              </a:defRPr>
            </a:lvl1pPr>
            <a:lvl2pPr lvl="1"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2pPr>
            <a:lvl3pPr lvl="2"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3pPr>
            <a:lvl4pPr lvl="3"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4pPr>
            <a:lvl5pPr lvl="4"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5pPr>
            <a:lvl6pPr lvl="5"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6pPr>
            <a:lvl7pPr lvl="6"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7pPr>
            <a:lvl8pPr lvl="7"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8pPr>
            <a:lvl9pPr lvl="8" algn="l">
              <a:lnSpc>
                <a:spcPct val="100000"/>
              </a:lnSpc>
              <a:spcBef>
                <a:spcPts val="0"/>
              </a:spcBef>
              <a:spcAft>
                <a:spcPts val="0"/>
              </a:spcAft>
              <a:buClr>
                <a:schemeClr val="accent6"/>
              </a:buClr>
              <a:buSzPts val="2100"/>
              <a:buFont typeface="Advent Pro"/>
              <a:buNone/>
              <a:defRPr b="1" sz="2100">
                <a:solidFill>
                  <a:schemeClr val="accent6"/>
                </a:solidFill>
                <a:latin typeface="Advent Pro"/>
                <a:ea typeface="Advent Pro"/>
                <a:cs typeface="Advent Pro"/>
                <a:sym typeface="Advent Pro"/>
              </a:defRPr>
            </a:lvl9pPr>
          </a:lstStyle>
          <a:p/>
        </p:txBody>
      </p:sp>
      <p:sp>
        <p:nvSpPr>
          <p:cNvPr id="69" name="Google Shape;69;p67"/>
          <p:cNvSpPr txBox="1"/>
          <p:nvPr>
            <p:ph idx="2" type="body"/>
          </p:nvPr>
        </p:nvSpPr>
        <p:spPr>
          <a:xfrm>
            <a:off x="5208325" y="2778821"/>
            <a:ext cx="3111000" cy="15099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0"/>
              </a:spcBef>
              <a:spcAft>
                <a:spcPts val="0"/>
              </a:spcAft>
              <a:buSzPts val="1800"/>
              <a:buChar char="●"/>
              <a:defRPr/>
            </a:lvl1pPr>
            <a:lvl2pPr indent="-342900" lvl="1" marL="914400" algn="l">
              <a:lnSpc>
                <a:spcPct val="100000"/>
              </a:lnSpc>
              <a:spcBef>
                <a:spcPts val="1600"/>
              </a:spcBef>
              <a:spcAft>
                <a:spcPts val="0"/>
              </a:spcAft>
              <a:buSzPts val="1800"/>
              <a:buChar char="○"/>
              <a:defRPr sz="1800"/>
            </a:lvl2pPr>
            <a:lvl3pPr indent="-342900" lvl="2" marL="1371600" algn="l">
              <a:lnSpc>
                <a:spcPct val="100000"/>
              </a:lnSpc>
              <a:spcBef>
                <a:spcPts val="1600"/>
              </a:spcBef>
              <a:spcAft>
                <a:spcPts val="0"/>
              </a:spcAft>
              <a:buSzPts val="1800"/>
              <a:buChar char="■"/>
              <a:defRPr sz="1800"/>
            </a:lvl3pPr>
            <a:lvl4pPr indent="-342900" lvl="3" marL="1828800" algn="l">
              <a:lnSpc>
                <a:spcPct val="100000"/>
              </a:lnSpc>
              <a:spcBef>
                <a:spcPts val="1600"/>
              </a:spcBef>
              <a:spcAft>
                <a:spcPts val="0"/>
              </a:spcAft>
              <a:buSzPts val="1800"/>
              <a:buChar char="●"/>
              <a:defRPr sz="1800"/>
            </a:lvl4pPr>
            <a:lvl5pPr indent="-342900" lvl="4" marL="2286000" algn="l">
              <a:lnSpc>
                <a:spcPct val="100000"/>
              </a:lnSpc>
              <a:spcBef>
                <a:spcPts val="1600"/>
              </a:spcBef>
              <a:spcAft>
                <a:spcPts val="0"/>
              </a:spcAft>
              <a:buSzPts val="1800"/>
              <a:buChar char="○"/>
              <a:defRPr sz="1800"/>
            </a:lvl5pPr>
            <a:lvl6pPr indent="-342900" lvl="5" marL="2743200" algn="l">
              <a:lnSpc>
                <a:spcPct val="100000"/>
              </a:lnSpc>
              <a:spcBef>
                <a:spcPts val="1600"/>
              </a:spcBef>
              <a:spcAft>
                <a:spcPts val="0"/>
              </a:spcAft>
              <a:buSzPts val="1800"/>
              <a:buChar char="■"/>
              <a:defRPr sz="1800"/>
            </a:lvl6pPr>
            <a:lvl7pPr indent="-342900" lvl="6" marL="3200400" algn="l">
              <a:lnSpc>
                <a:spcPct val="100000"/>
              </a:lnSpc>
              <a:spcBef>
                <a:spcPts val="1600"/>
              </a:spcBef>
              <a:spcAft>
                <a:spcPts val="0"/>
              </a:spcAft>
              <a:buSzPts val="1800"/>
              <a:buChar char="●"/>
              <a:defRPr sz="1800"/>
            </a:lvl7pPr>
            <a:lvl8pPr indent="-342900" lvl="7" marL="3657600" algn="l">
              <a:lnSpc>
                <a:spcPct val="100000"/>
              </a:lnSpc>
              <a:spcBef>
                <a:spcPts val="1600"/>
              </a:spcBef>
              <a:spcAft>
                <a:spcPts val="0"/>
              </a:spcAft>
              <a:buSzPts val="1800"/>
              <a:buChar char="○"/>
              <a:defRPr sz="1800"/>
            </a:lvl8pPr>
            <a:lvl9pPr indent="-342900" lvl="8" marL="4114800" algn="l">
              <a:lnSpc>
                <a:spcPct val="100000"/>
              </a:lnSpc>
              <a:spcBef>
                <a:spcPts val="1600"/>
              </a:spcBef>
              <a:spcAft>
                <a:spcPts val="1600"/>
              </a:spcAft>
              <a:buSzPts val="1800"/>
              <a:buChar char="■"/>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ECF8FF"/>
        </a:solidFill>
      </p:bgPr>
    </p:bg>
    <p:spTree>
      <p:nvGrpSpPr>
        <p:cNvPr id="5" name="Shape 5"/>
        <p:cNvGrpSpPr/>
        <p:nvPr/>
      </p:nvGrpSpPr>
      <p:grpSpPr>
        <a:xfrm>
          <a:off x="0" y="0"/>
          <a:ext cx="0" cy="0"/>
          <a:chOff x="0" y="0"/>
          <a:chExt cx="0" cy="0"/>
        </a:xfrm>
      </p:grpSpPr>
      <p:sp>
        <p:nvSpPr>
          <p:cNvPr id="6" name="Google Shape;6;p5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1pPr>
            <a:lvl2pPr lvl="1"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2pPr>
            <a:lvl3pPr lvl="2"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3pPr>
            <a:lvl4pPr lvl="3"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4pPr>
            <a:lvl5pPr lvl="4"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5pPr>
            <a:lvl6pPr lvl="5"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6pPr>
            <a:lvl7pPr lvl="6"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7pPr>
            <a:lvl8pPr lvl="7"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8pPr>
            <a:lvl9pPr lvl="8" marR="0" rtl="0" algn="l">
              <a:lnSpc>
                <a:spcPct val="100000"/>
              </a:lnSpc>
              <a:spcBef>
                <a:spcPts val="0"/>
              </a:spcBef>
              <a:spcAft>
                <a:spcPts val="0"/>
              </a:spcAft>
              <a:buClr>
                <a:schemeClr val="dk2"/>
              </a:buClr>
              <a:buSzPts val="2800"/>
              <a:buFont typeface="Advent Pro"/>
              <a:buNone/>
              <a:defRPr b="1" i="0" sz="2800" u="none" cap="none" strike="noStrike">
                <a:solidFill>
                  <a:schemeClr val="dk2"/>
                </a:solidFill>
                <a:latin typeface="Advent Pro"/>
                <a:ea typeface="Advent Pro"/>
                <a:cs typeface="Advent Pro"/>
                <a:sym typeface="Advent Pro"/>
              </a:defRPr>
            </a:lvl9pPr>
          </a:lstStyle>
          <a:p/>
        </p:txBody>
      </p:sp>
      <p:sp>
        <p:nvSpPr>
          <p:cNvPr id="7" name="Google Shape;7;p5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00000"/>
              </a:lnSpc>
              <a:spcBef>
                <a:spcPts val="0"/>
              </a:spcBef>
              <a:spcAft>
                <a:spcPts val="0"/>
              </a:spcAft>
              <a:buClr>
                <a:srgbClr val="434343"/>
              </a:buClr>
              <a:buSzPts val="1800"/>
              <a:buFont typeface="Roboto"/>
              <a:buChar char="●"/>
              <a:defRPr b="0" i="0" sz="1800" u="none" cap="none" strike="noStrike">
                <a:solidFill>
                  <a:srgbClr val="434343"/>
                </a:solidFill>
                <a:latin typeface="Roboto"/>
                <a:ea typeface="Roboto"/>
                <a:cs typeface="Roboto"/>
                <a:sym typeface="Roboto"/>
              </a:defRPr>
            </a:lvl1pPr>
            <a:lvl2pPr indent="-317500" lvl="1" marL="9144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2pPr>
            <a:lvl3pPr indent="-317500" lvl="2" marL="13716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3pPr>
            <a:lvl4pPr indent="-317500" lvl="3" marL="18288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4pPr>
            <a:lvl5pPr indent="-317500" lvl="4" marL="22860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5pPr>
            <a:lvl6pPr indent="-317500" lvl="5" marL="27432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6pPr>
            <a:lvl7pPr indent="-317500" lvl="6" marL="32004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7pPr>
            <a:lvl8pPr indent="-317500" lvl="7" marL="3657600" marR="0" rtl="0" algn="l">
              <a:lnSpc>
                <a:spcPct val="100000"/>
              </a:lnSpc>
              <a:spcBef>
                <a:spcPts val="1600"/>
              </a:spcBef>
              <a:spcAft>
                <a:spcPts val="0"/>
              </a:spcAft>
              <a:buClr>
                <a:srgbClr val="434343"/>
              </a:buClr>
              <a:buSzPts val="1400"/>
              <a:buFont typeface="Roboto"/>
              <a:buChar char="○"/>
              <a:defRPr b="0" i="0" sz="1400" u="none" cap="none" strike="noStrike">
                <a:solidFill>
                  <a:srgbClr val="434343"/>
                </a:solidFill>
                <a:latin typeface="Roboto"/>
                <a:ea typeface="Roboto"/>
                <a:cs typeface="Roboto"/>
                <a:sym typeface="Roboto"/>
              </a:defRPr>
            </a:lvl8pPr>
            <a:lvl9pPr indent="-317500" lvl="8" marL="4114800" marR="0" rtl="0" algn="l">
              <a:lnSpc>
                <a:spcPct val="100000"/>
              </a:lnSpc>
              <a:spcBef>
                <a:spcPts val="1600"/>
              </a:spcBef>
              <a:spcAft>
                <a:spcPts val="1600"/>
              </a:spcAft>
              <a:buClr>
                <a:srgbClr val="434343"/>
              </a:buClr>
              <a:buSzPts val="1400"/>
              <a:buFont typeface="Roboto"/>
              <a:buChar char="■"/>
              <a:defRPr b="0" i="0" sz="1400" u="none" cap="none" strike="noStrike">
                <a:solidFill>
                  <a:srgbClr val="434343"/>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4.gif"/><Relationship Id="rId4" Type="http://schemas.openxmlformats.org/officeDocument/2006/relationships/image" Target="../media/image9.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10.png"/><Relationship Id="rId6"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3.png"/><Relationship Id="rId4" Type="http://schemas.openxmlformats.org/officeDocument/2006/relationships/image" Target="../media/image2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 Id="rId3" Type="http://schemas.openxmlformats.org/officeDocument/2006/relationships/image" Target="../media/image1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8.xml"/><Relationship Id="rId3" Type="http://schemas.openxmlformats.org/officeDocument/2006/relationships/image" Target="../media/image2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7.xml"/><Relationship Id="rId3"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jp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1"/>
          <p:cNvSpPr txBox="1"/>
          <p:nvPr>
            <p:ph type="ctrTitle"/>
          </p:nvPr>
        </p:nvSpPr>
        <p:spPr>
          <a:xfrm>
            <a:off x="370150" y="708125"/>
            <a:ext cx="4938000" cy="2052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6000"/>
              <a:buNone/>
            </a:pPr>
            <a:r>
              <a:rPr lang="en"/>
              <a:t>Friendstagram</a:t>
            </a:r>
            <a:endParaRPr/>
          </a:p>
        </p:txBody>
      </p:sp>
      <p:sp>
        <p:nvSpPr>
          <p:cNvPr id="140" name="Google Shape;140;p1"/>
          <p:cNvSpPr txBox="1"/>
          <p:nvPr>
            <p:ph idx="1" type="subTitle"/>
          </p:nvPr>
        </p:nvSpPr>
        <p:spPr>
          <a:xfrm>
            <a:off x="623400" y="3372625"/>
            <a:ext cx="3687900" cy="79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en" sz="2200">
                <a:latin typeface="Advent Pro"/>
                <a:ea typeface="Advent Pro"/>
                <a:cs typeface="Advent Pro"/>
                <a:sym typeface="Advent Pro"/>
              </a:rPr>
              <a:t>Make your university experience more fruitful </a:t>
            </a:r>
            <a:endParaRPr sz="2200">
              <a:latin typeface="Advent Pro"/>
              <a:ea typeface="Advent Pro"/>
              <a:cs typeface="Advent Pro"/>
              <a:sym typeface="Advent Pro"/>
            </a:endParaRPr>
          </a:p>
          <a:p>
            <a:pPr indent="0" lvl="0" marL="0" rtl="0" algn="l">
              <a:lnSpc>
                <a:spcPct val="100000"/>
              </a:lnSpc>
              <a:spcBef>
                <a:spcPts val="0"/>
              </a:spcBef>
              <a:spcAft>
                <a:spcPts val="0"/>
              </a:spcAft>
              <a:buSzPts val="2400"/>
              <a:buNone/>
            </a:pPr>
            <a:r>
              <a:rPr lang="en"/>
              <a:t> </a:t>
            </a:r>
            <a:endParaRPr/>
          </a:p>
        </p:txBody>
      </p:sp>
      <p:cxnSp>
        <p:nvCxnSpPr>
          <p:cNvPr id="141" name="Google Shape;141;p1"/>
          <p:cNvCxnSpPr/>
          <p:nvPr/>
        </p:nvCxnSpPr>
        <p:spPr>
          <a:xfrm>
            <a:off x="711800" y="3258975"/>
            <a:ext cx="524400" cy="0"/>
          </a:xfrm>
          <a:prstGeom prst="straightConnector1">
            <a:avLst/>
          </a:prstGeom>
          <a:noFill/>
          <a:ln cap="flat" cmpd="sng" w="38100">
            <a:solidFill>
              <a:schemeClr val="accent6"/>
            </a:solidFill>
            <a:prstDash val="solid"/>
            <a:round/>
            <a:headEnd len="sm" w="sm" type="none"/>
            <a:tailEnd len="sm" w="sm" type="none"/>
          </a:ln>
        </p:spPr>
      </p:cxnSp>
      <p:sp>
        <p:nvSpPr>
          <p:cNvPr id="142" name="Google Shape;142;p1"/>
          <p:cNvSpPr/>
          <p:nvPr/>
        </p:nvSpPr>
        <p:spPr>
          <a:xfrm>
            <a:off x="5561424" y="2447716"/>
            <a:ext cx="661233" cy="316573"/>
          </a:xfrm>
          <a:custGeom>
            <a:rect b="b" l="l" r="r" t="t"/>
            <a:pathLst>
              <a:path extrusionOk="0" h="13300" w="27780">
                <a:moveTo>
                  <a:pt x="21074" y="0"/>
                </a:moveTo>
                <a:lnTo>
                  <a:pt x="1" y="1924"/>
                </a:lnTo>
                <a:cubicBezTo>
                  <a:pt x="3646" y="8936"/>
                  <a:pt x="10884" y="13299"/>
                  <a:pt x="18732" y="13299"/>
                </a:cubicBezTo>
                <a:cubicBezTo>
                  <a:pt x="19059" y="13299"/>
                  <a:pt x="19387" y="13292"/>
                  <a:pt x="19716" y="13277"/>
                </a:cubicBezTo>
                <a:lnTo>
                  <a:pt x="27780" y="12901"/>
                </a:lnTo>
                <a:lnTo>
                  <a:pt x="21074" y="0"/>
                </a:lnTo>
                <a:close/>
              </a:path>
            </a:pathLst>
          </a:custGeom>
          <a:solidFill>
            <a:srgbClr val="FCE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1"/>
          <p:cNvSpPr/>
          <p:nvPr/>
        </p:nvSpPr>
        <p:spPr>
          <a:xfrm>
            <a:off x="5711308" y="2735988"/>
            <a:ext cx="661210" cy="316573"/>
          </a:xfrm>
          <a:custGeom>
            <a:rect b="b" l="l" r="r" t="t"/>
            <a:pathLst>
              <a:path extrusionOk="0" h="13300" w="27779">
                <a:moveTo>
                  <a:pt x="21072" y="1"/>
                </a:moveTo>
                <a:lnTo>
                  <a:pt x="0" y="1924"/>
                </a:lnTo>
                <a:cubicBezTo>
                  <a:pt x="3644" y="8936"/>
                  <a:pt x="10882" y="13300"/>
                  <a:pt x="18731" y="13300"/>
                </a:cubicBezTo>
                <a:cubicBezTo>
                  <a:pt x="19058" y="13300"/>
                  <a:pt x="19386" y="13292"/>
                  <a:pt x="19714" y="13277"/>
                </a:cubicBezTo>
                <a:lnTo>
                  <a:pt x="27778" y="12903"/>
                </a:lnTo>
                <a:lnTo>
                  <a:pt x="21072" y="1"/>
                </a:lnTo>
                <a:close/>
              </a:path>
            </a:pathLst>
          </a:custGeom>
          <a:solidFill>
            <a:srgbClr val="FCE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44" name="Google Shape;144;p1"/>
          <p:cNvGrpSpPr/>
          <p:nvPr/>
        </p:nvGrpSpPr>
        <p:grpSpPr>
          <a:xfrm>
            <a:off x="4020093" y="607663"/>
            <a:ext cx="5065148" cy="3795451"/>
            <a:chOff x="936525" y="238100"/>
            <a:chExt cx="5319975" cy="3986400"/>
          </a:xfrm>
        </p:grpSpPr>
        <p:sp>
          <p:nvSpPr>
            <p:cNvPr id="145" name="Google Shape;145;p1"/>
            <p:cNvSpPr/>
            <p:nvPr/>
          </p:nvSpPr>
          <p:spPr>
            <a:xfrm>
              <a:off x="1585950" y="238100"/>
              <a:ext cx="4670550" cy="3949625"/>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rgbClr val="FF5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
            <p:cNvSpPr/>
            <p:nvPr/>
          </p:nvSpPr>
          <p:spPr>
            <a:xfrm>
              <a:off x="936525" y="2497025"/>
              <a:ext cx="659925" cy="801900"/>
            </a:xfrm>
            <a:custGeom>
              <a:rect b="b" l="l" r="r" t="t"/>
              <a:pathLst>
                <a:path extrusionOk="0" h="32076" w="26397">
                  <a:moveTo>
                    <a:pt x="11422" y="1"/>
                  </a:moveTo>
                  <a:cubicBezTo>
                    <a:pt x="10866" y="1"/>
                    <a:pt x="10274" y="46"/>
                    <a:pt x="9640" y="141"/>
                  </a:cubicBezTo>
                  <a:cubicBezTo>
                    <a:pt x="5702" y="732"/>
                    <a:pt x="2430" y="3940"/>
                    <a:pt x="1216" y="7734"/>
                  </a:cubicBezTo>
                  <a:cubicBezTo>
                    <a:pt x="0" y="11528"/>
                    <a:pt x="664" y="15761"/>
                    <a:pt x="2459" y="19317"/>
                  </a:cubicBezTo>
                  <a:cubicBezTo>
                    <a:pt x="4253" y="22873"/>
                    <a:pt x="7097" y="25808"/>
                    <a:pt x="10241" y="28254"/>
                  </a:cubicBezTo>
                  <a:cubicBezTo>
                    <a:pt x="12805" y="30251"/>
                    <a:pt x="15774" y="32014"/>
                    <a:pt x="19022" y="32074"/>
                  </a:cubicBezTo>
                  <a:cubicBezTo>
                    <a:pt x="19066" y="32075"/>
                    <a:pt x="19109" y="32076"/>
                    <a:pt x="19153" y="32076"/>
                  </a:cubicBezTo>
                  <a:cubicBezTo>
                    <a:pt x="22363" y="32076"/>
                    <a:pt x="25746" y="29895"/>
                    <a:pt x="26096" y="26708"/>
                  </a:cubicBezTo>
                  <a:cubicBezTo>
                    <a:pt x="26397" y="23957"/>
                    <a:pt x="24516" y="21520"/>
                    <a:pt x="23100" y="19145"/>
                  </a:cubicBezTo>
                  <a:cubicBezTo>
                    <a:pt x="19506" y="13117"/>
                    <a:pt x="20856" y="1"/>
                    <a:pt x="11422" y="1"/>
                  </a:cubicBezTo>
                  <a:close/>
                </a:path>
              </a:pathLst>
            </a:custGeom>
            <a:solidFill>
              <a:srgbClr val="FF5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
            <p:cNvSpPr/>
            <p:nvPr/>
          </p:nvSpPr>
          <p:spPr>
            <a:xfrm>
              <a:off x="1602825" y="3328450"/>
              <a:ext cx="359400" cy="312375"/>
            </a:xfrm>
            <a:custGeom>
              <a:rect b="b" l="l" r="r" t="t"/>
              <a:pathLst>
                <a:path extrusionOk="0" h="12495" w="14376">
                  <a:moveTo>
                    <a:pt x="7162" y="0"/>
                  </a:moveTo>
                  <a:cubicBezTo>
                    <a:pt x="3523" y="0"/>
                    <a:pt x="0" y="4267"/>
                    <a:pt x="998" y="8034"/>
                  </a:cubicBezTo>
                  <a:cubicBezTo>
                    <a:pt x="1672" y="10576"/>
                    <a:pt x="4194" y="12494"/>
                    <a:pt x="6817" y="12494"/>
                  </a:cubicBezTo>
                  <a:cubicBezTo>
                    <a:pt x="6883" y="12494"/>
                    <a:pt x="6950" y="12493"/>
                    <a:pt x="7017" y="12490"/>
                  </a:cubicBezTo>
                  <a:cubicBezTo>
                    <a:pt x="13009" y="12267"/>
                    <a:pt x="14375" y="4701"/>
                    <a:pt x="10223" y="1169"/>
                  </a:cubicBezTo>
                  <a:cubicBezTo>
                    <a:pt x="9263" y="352"/>
                    <a:pt x="8208" y="0"/>
                    <a:pt x="7162" y="0"/>
                  </a:cubicBezTo>
                  <a:close/>
                </a:path>
              </a:pathLst>
            </a:custGeom>
            <a:solidFill>
              <a:srgbClr val="FF5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
            <p:cNvSpPr/>
            <p:nvPr/>
          </p:nvSpPr>
          <p:spPr>
            <a:xfrm>
              <a:off x="3230125" y="3806550"/>
              <a:ext cx="854375" cy="417950"/>
            </a:xfrm>
            <a:custGeom>
              <a:rect b="b" l="l" r="r" t="t"/>
              <a:pathLst>
                <a:path extrusionOk="0" h="16718" w="34175">
                  <a:moveTo>
                    <a:pt x="14322" y="0"/>
                  </a:moveTo>
                  <a:cubicBezTo>
                    <a:pt x="7249" y="0"/>
                    <a:pt x="1" y="1494"/>
                    <a:pt x="1937" y="7168"/>
                  </a:cubicBezTo>
                  <a:cubicBezTo>
                    <a:pt x="2738" y="9516"/>
                    <a:pt x="5431" y="10528"/>
                    <a:pt x="7804" y="11246"/>
                  </a:cubicBezTo>
                  <a:lnTo>
                    <a:pt x="23084" y="15864"/>
                  </a:lnTo>
                  <a:cubicBezTo>
                    <a:pt x="24492" y="16291"/>
                    <a:pt x="25966" y="16718"/>
                    <a:pt x="27416" y="16718"/>
                  </a:cubicBezTo>
                  <a:cubicBezTo>
                    <a:pt x="27959" y="16718"/>
                    <a:pt x="28498" y="16658"/>
                    <a:pt x="29029" y="16516"/>
                  </a:cubicBezTo>
                  <a:cubicBezTo>
                    <a:pt x="32440" y="15604"/>
                    <a:pt x="34174" y="11336"/>
                    <a:pt x="33114" y="7970"/>
                  </a:cubicBezTo>
                  <a:cubicBezTo>
                    <a:pt x="32054" y="4606"/>
                    <a:pt x="28883" y="2243"/>
                    <a:pt x="25509" y="1211"/>
                  </a:cubicBezTo>
                  <a:cubicBezTo>
                    <a:pt x="23765" y="677"/>
                    <a:pt x="19083" y="0"/>
                    <a:pt x="14322" y="0"/>
                  </a:cubicBezTo>
                  <a:close/>
                </a:path>
              </a:pathLst>
            </a:custGeom>
            <a:solidFill>
              <a:srgbClr val="FF5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 name="Google Shape;149;p1"/>
            <p:cNvSpPr/>
            <p:nvPr/>
          </p:nvSpPr>
          <p:spPr>
            <a:xfrm>
              <a:off x="5137450" y="870200"/>
              <a:ext cx="1025675" cy="624125"/>
            </a:xfrm>
            <a:custGeom>
              <a:rect b="b" l="l" r="r" t="t"/>
              <a:pathLst>
                <a:path extrusionOk="0" h="24965" w="41027">
                  <a:moveTo>
                    <a:pt x="25549" y="0"/>
                  </a:moveTo>
                  <a:cubicBezTo>
                    <a:pt x="18911" y="0"/>
                    <a:pt x="13145" y="3402"/>
                    <a:pt x="8571" y="8262"/>
                  </a:cubicBezTo>
                  <a:cubicBezTo>
                    <a:pt x="4815" y="12252"/>
                    <a:pt x="1" y="19959"/>
                    <a:pt x="7114" y="23937"/>
                  </a:cubicBezTo>
                  <a:cubicBezTo>
                    <a:pt x="8457" y="24688"/>
                    <a:pt x="9936" y="24964"/>
                    <a:pt x="11463" y="24964"/>
                  </a:cubicBezTo>
                  <a:cubicBezTo>
                    <a:pt x="13537" y="24964"/>
                    <a:pt x="15699" y="24453"/>
                    <a:pt x="17723" y="23927"/>
                  </a:cubicBezTo>
                  <a:lnTo>
                    <a:pt x="31486" y="20348"/>
                  </a:lnTo>
                  <a:cubicBezTo>
                    <a:pt x="33714" y="19769"/>
                    <a:pt x="36033" y="19142"/>
                    <a:pt x="37758" y="17616"/>
                  </a:cubicBezTo>
                  <a:cubicBezTo>
                    <a:pt x="40848" y="14880"/>
                    <a:pt x="41027" y="9774"/>
                    <a:pt x="38820" y="6286"/>
                  </a:cubicBezTo>
                  <a:cubicBezTo>
                    <a:pt x="36613" y="2799"/>
                    <a:pt x="32548" y="821"/>
                    <a:pt x="28466" y="217"/>
                  </a:cubicBezTo>
                  <a:cubicBezTo>
                    <a:pt x="27476" y="71"/>
                    <a:pt x="26504" y="0"/>
                    <a:pt x="25549" y="0"/>
                  </a:cubicBezTo>
                  <a:close/>
                </a:path>
              </a:pathLst>
            </a:custGeom>
            <a:solidFill>
              <a:srgbClr val="FF5F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0" name="Google Shape;150;p1"/>
          <p:cNvSpPr/>
          <p:nvPr/>
        </p:nvSpPr>
        <p:spPr>
          <a:xfrm>
            <a:off x="6012386" y="3253002"/>
            <a:ext cx="568213" cy="335925"/>
          </a:xfrm>
          <a:custGeom>
            <a:rect b="b" l="l" r="r" t="t"/>
            <a:pathLst>
              <a:path extrusionOk="0" h="14113" w="23872">
                <a:moveTo>
                  <a:pt x="19714" y="1"/>
                </a:moveTo>
                <a:lnTo>
                  <a:pt x="0" y="10249"/>
                </a:lnTo>
                <a:cubicBezTo>
                  <a:pt x="2423" y="12780"/>
                  <a:pt x="5714" y="14113"/>
                  <a:pt x="9052" y="14113"/>
                </a:cubicBezTo>
                <a:cubicBezTo>
                  <a:pt x="11016" y="14113"/>
                  <a:pt x="12997" y="13651"/>
                  <a:pt x="14826" y="12700"/>
                </a:cubicBezTo>
                <a:lnTo>
                  <a:pt x="23872" y="7999"/>
                </a:lnTo>
                <a:lnTo>
                  <a:pt x="19714" y="1"/>
                </a:lnTo>
                <a:close/>
              </a:path>
            </a:pathLst>
          </a:custGeom>
          <a:solidFill>
            <a:srgbClr val="FCE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 name="Google Shape;151;p1"/>
          <p:cNvSpPr/>
          <p:nvPr/>
        </p:nvSpPr>
        <p:spPr>
          <a:xfrm>
            <a:off x="6518665" y="3233913"/>
            <a:ext cx="1690144" cy="1057878"/>
          </a:xfrm>
          <a:custGeom>
            <a:rect b="b" l="l" r="r" t="t"/>
            <a:pathLst>
              <a:path extrusionOk="0" h="44444" w="71007">
                <a:moveTo>
                  <a:pt x="65944" y="0"/>
                </a:moveTo>
                <a:lnTo>
                  <a:pt x="1" y="34278"/>
                </a:lnTo>
                <a:lnTo>
                  <a:pt x="2857" y="39771"/>
                </a:lnTo>
                <a:cubicBezTo>
                  <a:pt x="4401" y="42741"/>
                  <a:pt x="7424" y="44443"/>
                  <a:pt x="10556" y="44443"/>
                </a:cubicBezTo>
                <a:cubicBezTo>
                  <a:pt x="11903" y="44443"/>
                  <a:pt x="13269" y="44129"/>
                  <a:pt x="14547" y="43465"/>
                </a:cubicBezTo>
                <a:lnTo>
                  <a:pt x="65105" y="17184"/>
                </a:lnTo>
                <a:cubicBezTo>
                  <a:pt x="69354" y="14976"/>
                  <a:pt x="71007" y="9743"/>
                  <a:pt x="68799" y="5494"/>
                </a:cubicBezTo>
                <a:lnTo>
                  <a:pt x="65944"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 name="Google Shape;152;p1"/>
          <p:cNvSpPr/>
          <p:nvPr/>
        </p:nvSpPr>
        <p:spPr>
          <a:xfrm>
            <a:off x="5881758" y="1061196"/>
            <a:ext cx="404785" cy="234264"/>
          </a:xfrm>
          <a:custGeom>
            <a:rect b="b" l="l" r="r" t="t"/>
            <a:pathLst>
              <a:path extrusionOk="0" h="9842" w="17006">
                <a:moveTo>
                  <a:pt x="15603" y="0"/>
                </a:moveTo>
                <a:cubicBezTo>
                  <a:pt x="15416" y="0"/>
                  <a:pt x="15226" y="43"/>
                  <a:pt x="15048" y="134"/>
                </a:cubicBezTo>
                <a:lnTo>
                  <a:pt x="830" y="7525"/>
                </a:lnTo>
                <a:cubicBezTo>
                  <a:pt x="232" y="7840"/>
                  <a:pt x="1" y="8579"/>
                  <a:pt x="313" y="9178"/>
                </a:cubicBezTo>
                <a:cubicBezTo>
                  <a:pt x="531" y="9599"/>
                  <a:pt x="960" y="9841"/>
                  <a:pt x="1404" y="9841"/>
                </a:cubicBezTo>
                <a:cubicBezTo>
                  <a:pt x="1593" y="9841"/>
                  <a:pt x="1784" y="9798"/>
                  <a:pt x="1963" y="9706"/>
                </a:cubicBezTo>
                <a:lnTo>
                  <a:pt x="1963" y="9705"/>
                </a:lnTo>
                <a:lnTo>
                  <a:pt x="16182" y="2315"/>
                </a:lnTo>
                <a:cubicBezTo>
                  <a:pt x="16777" y="1998"/>
                  <a:pt x="17006" y="1261"/>
                  <a:pt x="16695" y="662"/>
                </a:cubicBezTo>
                <a:cubicBezTo>
                  <a:pt x="16476" y="242"/>
                  <a:pt x="16048" y="0"/>
                  <a:pt x="1560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 name="Google Shape;153;p1"/>
          <p:cNvSpPr/>
          <p:nvPr/>
        </p:nvSpPr>
        <p:spPr>
          <a:xfrm>
            <a:off x="5787024" y="1287154"/>
            <a:ext cx="61625" cy="58530"/>
          </a:xfrm>
          <a:custGeom>
            <a:rect b="b" l="l" r="r" t="t"/>
            <a:pathLst>
              <a:path extrusionOk="0" h="2459" w="2589">
                <a:moveTo>
                  <a:pt x="1322" y="0"/>
                </a:moveTo>
                <a:cubicBezTo>
                  <a:pt x="965" y="0"/>
                  <a:pt x="618" y="156"/>
                  <a:pt x="380" y="439"/>
                </a:cubicBezTo>
                <a:cubicBezTo>
                  <a:pt x="60" y="820"/>
                  <a:pt x="1" y="1355"/>
                  <a:pt x="231" y="1797"/>
                </a:cubicBezTo>
                <a:cubicBezTo>
                  <a:pt x="449" y="2217"/>
                  <a:pt x="878" y="2459"/>
                  <a:pt x="1321" y="2459"/>
                </a:cubicBezTo>
                <a:cubicBezTo>
                  <a:pt x="1512" y="2459"/>
                  <a:pt x="1706" y="2414"/>
                  <a:pt x="1887" y="2320"/>
                </a:cubicBezTo>
                <a:cubicBezTo>
                  <a:pt x="2328" y="2091"/>
                  <a:pt x="2588" y="1619"/>
                  <a:pt x="2545" y="1123"/>
                </a:cubicBezTo>
                <a:cubicBezTo>
                  <a:pt x="2502" y="628"/>
                  <a:pt x="2166" y="208"/>
                  <a:pt x="1691" y="57"/>
                </a:cubicBezTo>
                <a:cubicBezTo>
                  <a:pt x="1569" y="19"/>
                  <a:pt x="1445" y="0"/>
                  <a:pt x="132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1"/>
          <p:cNvSpPr/>
          <p:nvPr/>
        </p:nvSpPr>
        <p:spPr>
          <a:xfrm>
            <a:off x="7159214" y="3639817"/>
            <a:ext cx="443964" cy="303077"/>
          </a:xfrm>
          <a:custGeom>
            <a:rect b="b" l="l" r="r" t="t"/>
            <a:pathLst>
              <a:path extrusionOk="0" h="12733" w="18652">
                <a:moveTo>
                  <a:pt x="14382" y="0"/>
                </a:moveTo>
                <a:cubicBezTo>
                  <a:pt x="13802" y="0"/>
                  <a:pt x="13212" y="136"/>
                  <a:pt x="12662" y="422"/>
                </a:cubicBezTo>
                <a:lnTo>
                  <a:pt x="2544" y="5682"/>
                </a:lnTo>
                <a:cubicBezTo>
                  <a:pt x="713" y="6633"/>
                  <a:pt x="1" y="8889"/>
                  <a:pt x="951" y="10720"/>
                </a:cubicBezTo>
                <a:cubicBezTo>
                  <a:pt x="1617" y="11999"/>
                  <a:pt x="2920" y="12733"/>
                  <a:pt x="4270" y="12733"/>
                </a:cubicBezTo>
                <a:cubicBezTo>
                  <a:pt x="4850" y="12733"/>
                  <a:pt x="5439" y="12597"/>
                  <a:pt x="5989" y="12311"/>
                </a:cubicBezTo>
                <a:lnTo>
                  <a:pt x="16107" y="7051"/>
                </a:lnTo>
                <a:cubicBezTo>
                  <a:pt x="17938" y="6100"/>
                  <a:pt x="18651" y="3843"/>
                  <a:pt x="17699" y="2014"/>
                </a:cubicBezTo>
                <a:cubicBezTo>
                  <a:pt x="17034" y="733"/>
                  <a:pt x="15731" y="0"/>
                  <a:pt x="1438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1"/>
          <p:cNvSpPr/>
          <p:nvPr/>
        </p:nvSpPr>
        <p:spPr>
          <a:xfrm>
            <a:off x="7191276" y="3667928"/>
            <a:ext cx="379816" cy="246880"/>
          </a:xfrm>
          <a:custGeom>
            <a:rect b="b" l="l" r="r" t="t"/>
            <a:pathLst>
              <a:path extrusionOk="0" h="10372" w="15957">
                <a:moveTo>
                  <a:pt x="13034" y="0"/>
                </a:moveTo>
                <a:cubicBezTo>
                  <a:pt x="12637" y="0"/>
                  <a:pt x="12235" y="93"/>
                  <a:pt x="11859" y="288"/>
                </a:cubicBezTo>
                <a:lnTo>
                  <a:pt x="1740" y="5548"/>
                </a:lnTo>
                <a:cubicBezTo>
                  <a:pt x="489" y="6197"/>
                  <a:pt x="0" y="7744"/>
                  <a:pt x="651" y="8994"/>
                </a:cubicBezTo>
                <a:cubicBezTo>
                  <a:pt x="1106" y="9869"/>
                  <a:pt x="1999" y="10371"/>
                  <a:pt x="2923" y="10371"/>
                </a:cubicBezTo>
                <a:cubicBezTo>
                  <a:pt x="3320" y="10371"/>
                  <a:pt x="3722" y="10279"/>
                  <a:pt x="4097" y="10083"/>
                </a:cubicBezTo>
                <a:lnTo>
                  <a:pt x="14217" y="4824"/>
                </a:lnTo>
                <a:cubicBezTo>
                  <a:pt x="15467" y="4173"/>
                  <a:pt x="15956" y="2628"/>
                  <a:pt x="15306" y="1377"/>
                </a:cubicBezTo>
                <a:cubicBezTo>
                  <a:pt x="14850" y="502"/>
                  <a:pt x="13957" y="0"/>
                  <a:pt x="1303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p1"/>
          <p:cNvSpPr/>
          <p:nvPr/>
        </p:nvSpPr>
        <p:spPr>
          <a:xfrm>
            <a:off x="7193061" y="2812894"/>
            <a:ext cx="37870" cy="37870"/>
          </a:xfrm>
          <a:custGeom>
            <a:rect b="b" l="l" r="r" t="t"/>
            <a:pathLst>
              <a:path extrusionOk="0" h="1591" w="1591">
                <a:moveTo>
                  <a:pt x="1047" y="1"/>
                </a:moveTo>
                <a:lnTo>
                  <a:pt x="0" y="543"/>
                </a:lnTo>
                <a:lnTo>
                  <a:pt x="543" y="1591"/>
                </a:lnTo>
                <a:lnTo>
                  <a:pt x="1590" y="1047"/>
                </a:lnTo>
                <a:lnTo>
                  <a:pt x="1047"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1"/>
          <p:cNvSpPr/>
          <p:nvPr/>
        </p:nvSpPr>
        <p:spPr>
          <a:xfrm>
            <a:off x="5306689" y="902077"/>
            <a:ext cx="2781703" cy="3147524"/>
          </a:xfrm>
          <a:custGeom>
            <a:rect b="b" l="l" r="r" t="t"/>
            <a:pathLst>
              <a:path extrusionOk="0" h="132235" w="116866">
                <a:moveTo>
                  <a:pt x="65940" y="0"/>
                </a:moveTo>
                <a:lnTo>
                  <a:pt x="0" y="34282"/>
                </a:lnTo>
                <a:lnTo>
                  <a:pt x="50925" y="132234"/>
                </a:lnTo>
                <a:lnTo>
                  <a:pt x="116865" y="97951"/>
                </a:lnTo>
                <a:lnTo>
                  <a:pt x="6594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p1"/>
          <p:cNvSpPr/>
          <p:nvPr/>
        </p:nvSpPr>
        <p:spPr>
          <a:xfrm>
            <a:off x="5211003" y="708134"/>
            <a:ext cx="1665342" cy="1010130"/>
          </a:xfrm>
          <a:custGeom>
            <a:rect b="b" l="l" r="r" t="t"/>
            <a:pathLst>
              <a:path extrusionOk="0" h="42438" w="69965">
                <a:moveTo>
                  <a:pt x="60453" y="0"/>
                </a:moveTo>
                <a:cubicBezTo>
                  <a:pt x="59106" y="0"/>
                  <a:pt x="57739" y="315"/>
                  <a:pt x="56461" y="979"/>
                </a:cubicBezTo>
                <a:lnTo>
                  <a:pt x="5902" y="27260"/>
                </a:lnTo>
                <a:cubicBezTo>
                  <a:pt x="1654" y="29468"/>
                  <a:pt x="0" y="34702"/>
                  <a:pt x="2209" y="38950"/>
                </a:cubicBezTo>
                <a:lnTo>
                  <a:pt x="4022" y="42438"/>
                </a:lnTo>
                <a:lnTo>
                  <a:pt x="69964" y="8160"/>
                </a:lnTo>
                <a:lnTo>
                  <a:pt x="68151" y="4673"/>
                </a:lnTo>
                <a:cubicBezTo>
                  <a:pt x="66607" y="1702"/>
                  <a:pt x="63584" y="0"/>
                  <a:pt x="60453"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 name="Google Shape;159;p1"/>
          <p:cNvSpPr/>
          <p:nvPr/>
        </p:nvSpPr>
        <p:spPr>
          <a:xfrm>
            <a:off x="6011576" y="2265079"/>
            <a:ext cx="164975" cy="365249"/>
          </a:xfrm>
          <a:custGeom>
            <a:rect b="b" l="l" r="r" t="t"/>
            <a:pathLst>
              <a:path extrusionOk="0" h="15345" w="6931">
                <a:moveTo>
                  <a:pt x="3165" y="1"/>
                </a:moveTo>
                <a:lnTo>
                  <a:pt x="2916" y="391"/>
                </a:lnTo>
                <a:cubicBezTo>
                  <a:pt x="0" y="4964"/>
                  <a:pt x="447" y="10911"/>
                  <a:pt x="4016" y="14996"/>
                </a:cubicBezTo>
                <a:lnTo>
                  <a:pt x="4320" y="15344"/>
                </a:lnTo>
                <a:lnTo>
                  <a:pt x="6931" y="13990"/>
                </a:lnTo>
                <a:cubicBezTo>
                  <a:pt x="4078" y="10204"/>
                  <a:pt x="3670" y="5103"/>
                  <a:pt x="5870" y="915"/>
                </a:cubicBezTo>
                <a:lnTo>
                  <a:pt x="316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1"/>
          <p:cNvSpPr/>
          <p:nvPr/>
        </p:nvSpPr>
        <p:spPr>
          <a:xfrm>
            <a:off x="6652530" y="2884920"/>
            <a:ext cx="126010" cy="207891"/>
          </a:xfrm>
          <a:custGeom>
            <a:rect b="b" l="l" r="r" t="t"/>
            <a:pathLst>
              <a:path extrusionOk="0" h="8734" w="5294">
                <a:moveTo>
                  <a:pt x="1047" y="1"/>
                </a:moveTo>
                <a:lnTo>
                  <a:pt x="0" y="543"/>
                </a:lnTo>
                <a:lnTo>
                  <a:pt x="4247" y="8733"/>
                </a:lnTo>
                <a:lnTo>
                  <a:pt x="5293" y="8190"/>
                </a:lnTo>
                <a:lnTo>
                  <a:pt x="1047"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 name="Google Shape;161;p1"/>
          <p:cNvSpPr/>
          <p:nvPr/>
        </p:nvSpPr>
        <p:spPr>
          <a:xfrm>
            <a:off x="7173210" y="3121017"/>
            <a:ext cx="292985" cy="292985"/>
          </a:xfrm>
          <a:custGeom>
            <a:rect b="b" l="l" r="r" t="t"/>
            <a:pathLst>
              <a:path extrusionOk="0" h="12309" w="12309">
                <a:moveTo>
                  <a:pt x="6155" y="1"/>
                </a:moveTo>
                <a:cubicBezTo>
                  <a:pt x="4523" y="1"/>
                  <a:pt x="2957" y="650"/>
                  <a:pt x="1803" y="1804"/>
                </a:cubicBezTo>
                <a:cubicBezTo>
                  <a:pt x="649" y="2958"/>
                  <a:pt x="0" y="4523"/>
                  <a:pt x="0" y="6155"/>
                </a:cubicBezTo>
                <a:cubicBezTo>
                  <a:pt x="0" y="7786"/>
                  <a:pt x="649" y="9353"/>
                  <a:pt x="1803" y="10507"/>
                </a:cubicBezTo>
                <a:cubicBezTo>
                  <a:pt x="2957" y="11661"/>
                  <a:pt x="4523" y="12309"/>
                  <a:pt x="6155" y="12309"/>
                </a:cubicBezTo>
                <a:cubicBezTo>
                  <a:pt x="7786" y="12309"/>
                  <a:pt x="9352" y="11661"/>
                  <a:pt x="10506" y="10507"/>
                </a:cubicBezTo>
                <a:cubicBezTo>
                  <a:pt x="11660" y="9353"/>
                  <a:pt x="12308" y="7786"/>
                  <a:pt x="12308" y="6155"/>
                </a:cubicBezTo>
                <a:cubicBezTo>
                  <a:pt x="12308" y="4523"/>
                  <a:pt x="11660" y="2958"/>
                  <a:pt x="10506" y="1804"/>
                </a:cubicBezTo>
                <a:cubicBezTo>
                  <a:pt x="9352" y="650"/>
                  <a:pt x="7786" y="1"/>
                  <a:pt x="6155"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
          <p:cNvSpPr/>
          <p:nvPr/>
        </p:nvSpPr>
        <p:spPr>
          <a:xfrm>
            <a:off x="5282982" y="3313818"/>
            <a:ext cx="550219" cy="550219"/>
          </a:xfrm>
          <a:custGeom>
            <a:rect b="b" l="l" r="r" t="t"/>
            <a:pathLst>
              <a:path extrusionOk="0" h="23116" w="23116">
                <a:moveTo>
                  <a:pt x="2656" y="1"/>
                </a:moveTo>
                <a:cubicBezTo>
                  <a:pt x="1184" y="1"/>
                  <a:pt x="0" y="1185"/>
                  <a:pt x="0" y="2657"/>
                </a:cubicBezTo>
                <a:lnTo>
                  <a:pt x="0" y="20460"/>
                </a:lnTo>
                <a:cubicBezTo>
                  <a:pt x="0" y="21930"/>
                  <a:pt x="1184" y="23116"/>
                  <a:pt x="2656" y="23116"/>
                </a:cubicBezTo>
                <a:lnTo>
                  <a:pt x="20459" y="23116"/>
                </a:lnTo>
                <a:cubicBezTo>
                  <a:pt x="21930" y="23116"/>
                  <a:pt x="23115" y="21930"/>
                  <a:pt x="23115" y="20460"/>
                </a:cubicBezTo>
                <a:lnTo>
                  <a:pt x="23115" y="2657"/>
                </a:lnTo>
                <a:cubicBezTo>
                  <a:pt x="23115" y="1185"/>
                  <a:pt x="21930" y="1"/>
                  <a:pt x="20459"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
          <p:cNvSpPr/>
          <p:nvPr/>
        </p:nvSpPr>
        <p:spPr>
          <a:xfrm>
            <a:off x="5397900" y="3428760"/>
            <a:ext cx="320358" cy="320358"/>
          </a:xfrm>
          <a:custGeom>
            <a:rect b="b" l="l" r="r" t="t"/>
            <a:pathLst>
              <a:path extrusionOk="0" h="13459" w="13459">
                <a:moveTo>
                  <a:pt x="6730" y="0"/>
                </a:moveTo>
                <a:cubicBezTo>
                  <a:pt x="4944" y="0"/>
                  <a:pt x="3232" y="708"/>
                  <a:pt x="1971" y="1971"/>
                </a:cubicBezTo>
                <a:cubicBezTo>
                  <a:pt x="709" y="3232"/>
                  <a:pt x="0" y="4944"/>
                  <a:pt x="0" y="6729"/>
                </a:cubicBezTo>
                <a:cubicBezTo>
                  <a:pt x="0" y="8513"/>
                  <a:pt x="709" y="10225"/>
                  <a:pt x="1971" y="11488"/>
                </a:cubicBezTo>
                <a:cubicBezTo>
                  <a:pt x="3232" y="12749"/>
                  <a:pt x="4944" y="13459"/>
                  <a:pt x="6730" y="13459"/>
                </a:cubicBezTo>
                <a:cubicBezTo>
                  <a:pt x="8514" y="13459"/>
                  <a:pt x="10226" y="12749"/>
                  <a:pt x="11488" y="11488"/>
                </a:cubicBezTo>
                <a:cubicBezTo>
                  <a:pt x="12749" y="10225"/>
                  <a:pt x="13459" y="8513"/>
                  <a:pt x="13459" y="6729"/>
                </a:cubicBezTo>
                <a:cubicBezTo>
                  <a:pt x="13459" y="4944"/>
                  <a:pt x="12749" y="3232"/>
                  <a:pt x="11488" y="1971"/>
                </a:cubicBezTo>
                <a:cubicBezTo>
                  <a:pt x="10226" y="708"/>
                  <a:pt x="8514" y="0"/>
                  <a:pt x="6730"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
          <p:cNvSpPr/>
          <p:nvPr/>
        </p:nvSpPr>
        <p:spPr>
          <a:xfrm>
            <a:off x="8029029" y="1720240"/>
            <a:ext cx="550219" cy="550219"/>
          </a:xfrm>
          <a:custGeom>
            <a:rect b="b" l="l" r="r" t="t"/>
            <a:pathLst>
              <a:path extrusionOk="0" h="23116" w="23116">
                <a:moveTo>
                  <a:pt x="2657" y="1"/>
                </a:moveTo>
                <a:cubicBezTo>
                  <a:pt x="1185" y="1"/>
                  <a:pt x="1" y="1185"/>
                  <a:pt x="1" y="2657"/>
                </a:cubicBezTo>
                <a:lnTo>
                  <a:pt x="1" y="20460"/>
                </a:lnTo>
                <a:cubicBezTo>
                  <a:pt x="1" y="21930"/>
                  <a:pt x="1185" y="23116"/>
                  <a:pt x="2657" y="23116"/>
                </a:cubicBezTo>
                <a:lnTo>
                  <a:pt x="20459" y="23116"/>
                </a:lnTo>
                <a:cubicBezTo>
                  <a:pt x="21930" y="23116"/>
                  <a:pt x="23116" y="21930"/>
                  <a:pt x="23116" y="20460"/>
                </a:cubicBezTo>
                <a:lnTo>
                  <a:pt x="23116" y="2657"/>
                </a:lnTo>
                <a:cubicBezTo>
                  <a:pt x="23116" y="1185"/>
                  <a:pt x="21930" y="1"/>
                  <a:pt x="2045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
          <p:cNvSpPr/>
          <p:nvPr/>
        </p:nvSpPr>
        <p:spPr>
          <a:xfrm>
            <a:off x="8143971" y="1835182"/>
            <a:ext cx="320358" cy="320358"/>
          </a:xfrm>
          <a:custGeom>
            <a:rect b="b" l="l" r="r" t="t"/>
            <a:pathLst>
              <a:path extrusionOk="0" h="13459" w="13459">
                <a:moveTo>
                  <a:pt x="6729" y="0"/>
                </a:moveTo>
                <a:cubicBezTo>
                  <a:pt x="4944" y="0"/>
                  <a:pt x="3232" y="708"/>
                  <a:pt x="1971" y="1971"/>
                </a:cubicBezTo>
                <a:cubicBezTo>
                  <a:pt x="708" y="3232"/>
                  <a:pt x="0" y="4944"/>
                  <a:pt x="0" y="6729"/>
                </a:cubicBezTo>
                <a:cubicBezTo>
                  <a:pt x="0" y="8513"/>
                  <a:pt x="708" y="10225"/>
                  <a:pt x="1971" y="11487"/>
                </a:cubicBezTo>
                <a:cubicBezTo>
                  <a:pt x="3232" y="12749"/>
                  <a:pt x="4944" y="13459"/>
                  <a:pt x="6729" y="13459"/>
                </a:cubicBezTo>
                <a:cubicBezTo>
                  <a:pt x="8513" y="13459"/>
                  <a:pt x="10225" y="12749"/>
                  <a:pt x="11488" y="11487"/>
                </a:cubicBezTo>
                <a:cubicBezTo>
                  <a:pt x="12749" y="10225"/>
                  <a:pt x="13458" y="8513"/>
                  <a:pt x="13458" y="6729"/>
                </a:cubicBezTo>
                <a:cubicBezTo>
                  <a:pt x="13458" y="4944"/>
                  <a:pt x="12749" y="3232"/>
                  <a:pt x="11488" y="1971"/>
                </a:cubicBezTo>
                <a:cubicBezTo>
                  <a:pt x="10225" y="708"/>
                  <a:pt x="8513" y="0"/>
                  <a:pt x="6729"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
          <p:cNvSpPr/>
          <p:nvPr/>
        </p:nvSpPr>
        <p:spPr>
          <a:xfrm>
            <a:off x="7133531" y="992907"/>
            <a:ext cx="743209" cy="272491"/>
          </a:xfrm>
          <a:custGeom>
            <a:rect b="b" l="l" r="r" t="t"/>
            <a:pathLst>
              <a:path extrusionOk="0" h="11448" w="31224">
                <a:moveTo>
                  <a:pt x="0" y="1"/>
                </a:moveTo>
                <a:lnTo>
                  <a:pt x="12913" y="10244"/>
                </a:lnTo>
                <a:lnTo>
                  <a:pt x="13507" y="10715"/>
                </a:lnTo>
                <a:cubicBezTo>
                  <a:pt x="14124" y="11203"/>
                  <a:pt x="14868" y="11448"/>
                  <a:pt x="15612" y="11448"/>
                </a:cubicBezTo>
                <a:cubicBezTo>
                  <a:pt x="16356" y="11448"/>
                  <a:pt x="17100" y="11203"/>
                  <a:pt x="17717" y="10715"/>
                </a:cubicBezTo>
                <a:lnTo>
                  <a:pt x="18311" y="10244"/>
                </a:lnTo>
                <a:lnTo>
                  <a:pt x="31224" y="2"/>
                </a:lnTo>
                <a:lnTo>
                  <a:pt x="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
          <p:cNvSpPr/>
          <p:nvPr/>
        </p:nvSpPr>
        <p:spPr>
          <a:xfrm>
            <a:off x="7133531" y="992907"/>
            <a:ext cx="307362" cy="487594"/>
          </a:xfrm>
          <a:custGeom>
            <a:rect b="b" l="l" r="r" t="t"/>
            <a:pathLst>
              <a:path extrusionOk="0" h="20485" w="12913">
                <a:moveTo>
                  <a:pt x="0" y="1"/>
                </a:moveTo>
                <a:lnTo>
                  <a:pt x="0" y="20485"/>
                </a:lnTo>
                <a:lnTo>
                  <a:pt x="12913" y="10243"/>
                </a:lnTo>
                <a:lnTo>
                  <a:pt x="0"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1"/>
          <p:cNvSpPr/>
          <p:nvPr/>
        </p:nvSpPr>
        <p:spPr>
          <a:xfrm>
            <a:off x="7133531" y="1236716"/>
            <a:ext cx="743209" cy="243785"/>
          </a:xfrm>
          <a:custGeom>
            <a:rect b="b" l="l" r="r" t="t"/>
            <a:pathLst>
              <a:path extrusionOk="0" h="10242" w="31224">
                <a:moveTo>
                  <a:pt x="12913" y="1"/>
                </a:moveTo>
                <a:lnTo>
                  <a:pt x="0" y="10242"/>
                </a:lnTo>
                <a:lnTo>
                  <a:pt x="31224" y="10242"/>
                </a:lnTo>
                <a:lnTo>
                  <a:pt x="18311" y="1"/>
                </a:lnTo>
                <a:lnTo>
                  <a:pt x="17717" y="471"/>
                </a:lnTo>
                <a:cubicBezTo>
                  <a:pt x="17100" y="960"/>
                  <a:pt x="16356" y="1204"/>
                  <a:pt x="15612" y="1204"/>
                </a:cubicBezTo>
                <a:cubicBezTo>
                  <a:pt x="14868" y="1204"/>
                  <a:pt x="14124" y="960"/>
                  <a:pt x="13507" y="471"/>
                </a:cubicBezTo>
                <a:lnTo>
                  <a:pt x="1291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1"/>
          <p:cNvSpPr/>
          <p:nvPr/>
        </p:nvSpPr>
        <p:spPr>
          <a:xfrm>
            <a:off x="7569355" y="992907"/>
            <a:ext cx="307385" cy="487594"/>
          </a:xfrm>
          <a:custGeom>
            <a:rect b="b" l="l" r="r" t="t"/>
            <a:pathLst>
              <a:path extrusionOk="0" h="20485" w="12914">
                <a:moveTo>
                  <a:pt x="12914" y="1"/>
                </a:moveTo>
                <a:lnTo>
                  <a:pt x="1" y="10243"/>
                </a:lnTo>
                <a:lnTo>
                  <a:pt x="12914" y="20485"/>
                </a:lnTo>
                <a:lnTo>
                  <a:pt x="12914"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1"/>
          <p:cNvSpPr/>
          <p:nvPr/>
        </p:nvSpPr>
        <p:spPr>
          <a:xfrm>
            <a:off x="4807670" y="2192958"/>
            <a:ext cx="547981" cy="716598"/>
          </a:xfrm>
          <a:custGeom>
            <a:rect b="b" l="l" r="r" t="t"/>
            <a:pathLst>
              <a:path extrusionOk="0" h="30106" w="23022">
                <a:moveTo>
                  <a:pt x="1" y="1"/>
                </a:moveTo>
                <a:lnTo>
                  <a:pt x="1" y="30105"/>
                </a:lnTo>
                <a:lnTo>
                  <a:pt x="23022" y="30105"/>
                </a:lnTo>
                <a:lnTo>
                  <a:pt x="23022" y="4834"/>
                </a:lnTo>
                <a:lnTo>
                  <a:pt x="1818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 name="Google Shape;171;p1"/>
          <p:cNvSpPr/>
          <p:nvPr/>
        </p:nvSpPr>
        <p:spPr>
          <a:xfrm>
            <a:off x="4760172" y="2157735"/>
            <a:ext cx="547981" cy="716622"/>
          </a:xfrm>
          <a:custGeom>
            <a:rect b="b" l="l" r="r" t="t"/>
            <a:pathLst>
              <a:path extrusionOk="0" h="30107" w="23022">
                <a:moveTo>
                  <a:pt x="1" y="1"/>
                </a:moveTo>
                <a:lnTo>
                  <a:pt x="1" y="30106"/>
                </a:lnTo>
                <a:lnTo>
                  <a:pt x="23022" y="30106"/>
                </a:lnTo>
                <a:lnTo>
                  <a:pt x="23022" y="4835"/>
                </a:lnTo>
                <a:lnTo>
                  <a:pt x="18188"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1"/>
          <p:cNvSpPr/>
          <p:nvPr/>
        </p:nvSpPr>
        <p:spPr>
          <a:xfrm>
            <a:off x="5193080" y="2145448"/>
            <a:ext cx="115085" cy="115109"/>
          </a:xfrm>
          <a:custGeom>
            <a:rect b="b" l="l" r="r" t="t"/>
            <a:pathLst>
              <a:path extrusionOk="0" h="4836" w="4835">
                <a:moveTo>
                  <a:pt x="1" y="1"/>
                </a:moveTo>
                <a:lnTo>
                  <a:pt x="1" y="4835"/>
                </a:lnTo>
                <a:lnTo>
                  <a:pt x="4835" y="4835"/>
                </a:lnTo>
                <a:lnTo>
                  <a:pt x="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
          <p:cNvSpPr/>
          <p:nvPr/>
        </p:nvSpPr>
        <p:spPr>
          <a:xfrm>
            <a:off x="4807670" y="2190363"/>
            <a:ext cx="233169" cy="25302"/>
          </a:xfrm>
          <a:custGeom>
            <a:rect b="b" l="l" r="r" t="t"/>
            <a:pathLst>
              <a:path extrusionOk="0" h="1063" w="9796">
                <a:moveTo>
                  <a:pt x="1" y="0"/>
                </a:moveTo>
                <a:lnTo>
                  <a:pt x="1" y="1063"/>
                </a:lnTo>
                <a:lnTo>
                  <a:pt x="9796" y="1063"/>
                </a:lnTo>
                <a:lnTo>
                  <a:pt x="979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1"/>
          <p:cNvSpPr/>
          <p:nvPr/>
        </p:nvSpPr>
        <p:spPr>
          <a:xfrm>
            <a:off x="4807670" y="2242681"/>
            <a:ext cx="149099" cy="25326"/>
          </a:xfrm>
          <a:custGeom>
            <a:rect b="b" l="l" r="r" t="t"/>
            <a:pathLst>
              <a:path extrusionOk="0" h="1064" w="6264">
                <a:moveTo>
                  <a:pt x="1" y="1"/>
                </a:moveTo>
                <a:lnTo>
                  <a:pt x="1" y="1063"/>
                </a:lnTo>
                <a:lnTo>
                  <a:pt x="6264" y="1063"/>
                </a:lnTo>
                <a:lnTo>
                  <a:pt x="626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1"/>
          <p:cNvSpPr/>
          <p:nvPr/>
        </p:nvSpPr>
        <p:spPr>
          <a:xfrm>
            <a:off x="4807670" y="2335416"/>
            <a:ext cx="452985" cy="25326"/>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1"/>
          <p:cNvSpPr/>
          <p:nvPr/>
        </p:nvSpPr>
        <p:spPr>
          <a:xfrm>
            <a:off x="4807670" y="2407085"/>
            <a:ext cx="452985" cy="25302"/>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1"/>
          <p:cNvSpPr/>
          <p:nvPr/>
        </p:nvSpPr>
        <p:spPr>
          <a:xfrm>
            <a:off x="4807670" y="2478731"/>
            <a:ext cx="452985" cy="25302"/>
          </a:xfrm>
          <a:custGeom>
            <a:rect b="b" l="l" r="r" t="t"/>
            <a:pathLst>
              <a:path extrusionOk="0" h="1063" w="19031">
                <a:moveTo>
                  <a:pt x="1" y="0"/>
                </a:moveTo>
                <a:lnTo>
                  <a:pt x="1" y="1063"/>
                </a:lnTo>
                <a:lnTo>
                  <a:pt x="19031" y="1063"/>
                </a:lnTo>
                <a:lnTo>
                  <a:pt x="19031"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1"/>
          <p:cNvSpPr/>
          <p:nvPr/>
        </p:nvSpPr>
        <p:spPr>
          <a:xfrm>
            <a:off x="4807670" y="2550376"/>
            <a:ext cx="452985" cy="25326"/>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p1"/>
          <p:cNvSpPr/>
          <p:nvPr/>
        </p:nvSpPr>
        <p:spPr>
          <a:xfrm>
            <a:off x="4807670" y="2622069"/>
            <a:ext cx="452985" cy="25326"/>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
          <p:cNvSpPr/>
          <p:nvPr/>
        </p:nvSpPr>
        <p:spPr>
          <a:xfrm>
            <a:off x="4807670" y="2693715"/>
            <a:ext cx="452985" cy="25326"/>
          </a:xfrm>
          <a:custGeom>
            <a:rect b="b" l="l" r="r" t="t"/>
            <a:pathLst>
              <a:path extrusionOk="0" h="1064" w="19031">
                <a:moveTo>
                  <a:pt x="1" y="1"/>
                </a:moveTo>
                <a:lnTo>
                  <a:pt x="1" y="1063"/>
                </a:lnTo>
                <a:lnTo>
                  <a:pt x="19031" y="1063"/>
                </a:lnTo>
                <a:lnTo>
                  <a:pt x="1903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
          <p:cNvSpPr/>
          <p:nvPr/>
        </p:nvSpPr>
        <p:spPr>
          <a:xfrm>
            <a:off x="4807670" y="2765360"/>
            <a:ext cx="261732" cy="25302"/>
          </a:xfrm>
          <a:custGeom>
            <a:rect b="b" l="l" r="r" t="t"/>
            <a:pathLst>
              <a:path extrusionOk="0" h="1063" w="10996">
                <a:moveTo>
                  <a:pt x="1" y="0"/>
                </a:moveTo>
                <a:lnTo>
                  <a:pt x="1" y="1063"/>
                </a:lnTo>
                <a:lnTo>
                  <a:pt x="10996" y="1063"/>
                </a:lnTo>
                <a:lnTo>
                  <a:pt x="10996"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
          <p:cNvSpPr/>
          <p:nvPr/>
        </p:nvSpPr>
        <p:spPr>
          <a:xfrm>
            <a:off x="5295264" y="632680"/>
            <a:ext cx="668969" cy="571379"/>
          </a:xfrm>
          <a:custGeom>
            <a:rect b="b" l="l" r="r" t="t"/>
            <a:pathLst>
              <a:path extrusionOk="0" h="24005" w="28105">
                <a:moveTo>
                  <a:pt x="2052" y="0"/>
                </a:moveTo>
                <a:cubicBezTo>
                  <a:pt x="919" y="0"/>
                  <a:pt x="1" y="918"/>
                  <a:pt x="1" y="2052"/>
                </a:cubicBezTo>
                <a:lnTo>
                  <a:pt x="1" y="15485"/>
                </a:lnTo>
                <a:cubicBezTo>
                  <a:pt x="1" y="16619"/>
                  <a:pt x="919" y="17537"/>
                  <a:pt x="2052" y="17537"/>
                </a:cubicBezTo>
                <a:lnTo>
                  <a:pt x="18239" y="17537"/>
                </a:lnTo>
                <a:lnTo>
                  <a:pt x="24707" y="24004"/>
                </a:lnTo>
                <a:lnTo>
                  <a:pt x="24707" y="17537"/>
                </a:lnTo>
                <a:lnTo>
                  <a:pt x="26053" y="17537"/>
                </a:lnTo>
                <a:cubicBezTo>
                  <a:pt x="27185" y="17537"/>
                  <a:pt x="28103" y="16619"/>
                  <a:pt x="28103" y="15485"/>
                </a:cubicBezTo>
                <a:lnTo>
                  <a:pt x="28103" y="2052"/>
                </a:lnTo>
                <a:cubicBezTo>
                  <a:pt x="28104" y="918"/>
                  <a:pt x="27185" y="0"/>
                  <a:pt x="2605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
          <p:cNvSpPr/>
          <p:nvPr/>
        </p:nvSpPr>
        <p:spPr>
          <a:xfrm>
            <a:off x="8412178" y="2607169"/>
            <a:ext cx="689820" cy="461888"/>
          </a:xfrm>
          <a:custGeom>
            <a:rect b="b" l="l" r="r" t="t"/>
            <a:pathLst>
              <a:path extrusionOk="0" h="19405" w="28981">
                <a:moveTo>
                  <a:pt x="2657" y="0"/>
                </a:moveTo>
                <a:cubicBezTo>
                  <a:pt x="1189" y="0"/>
                  <a:pt x="0" y="1189"/>
                  <a:pt x="0" y="2656"/>
                </a:cubicBezTo>
                <a:lnTo>
                  <a:pt x="0" y="16748"/>
                </a:lnTo>
                <a:cubicBezTo>
                  <a:pt x="0" y="18216"/>
                  <a:pt x="1189" y="19405"/>
                  <a:pt x="2657" y="19405"/>
                </a:cubicBezTo>
                <a:lnTo>
                  <a:pt x="26325" y="19405"/>
                </a:lnTo>
                <a:cubicBezTo>
                  <a:pt x="27791" y="19405"/>
                  <a:pt x="28981" y="18216"/>
                  <a:pt x="28981" y="16748"/>
                </a:cubicBezTo>
                <a:lnTo>
                  <a:pt x="28981" y="2656"/>
                </a:lnTo>
                <a:cubicBezTo>
                  <a:pt x="28981" y="1189"/>
                  <a:pt x="27791" y="0"/>
                  <a:pt x="263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
          <p:cNvSpPr/>
          <p:nvPr/>
        </p:nvSpPr>
        <p:spPr>
          <a:xfrm>
            <a:off x="8355385" y="2550329"/>
            <a:ext cx="689796" cy="333735"/>
          </a:xfrm>
          <a:custGeom>
            <a:rect b="b" l="l" r="r" t="t"/>
            <a:pathLst>
              <a:path extrusionOk="0" h="14021" w="28980">
                <a:moveTo>
                  <a:pt x="2656" y="0"/>
                </a:moveTo>
                <a:cubicBezTo>
                  <a:pt x="1189" y="0"/>
                  <a:pt x="0" y="1189"/>
                  <a:pt x="0" y="2657"/>
                </a:cubicBezTo>
                <a:lnTo>
                  <a:pt x="0" y="12904"/>
                </a:lnTo>
                <a:lnTo>
                  <a:pt x="5734" y="7169"/>
                </a:lnTo>
                <a:cubicBezTo>
                  <a:pt x="6365" y="6539"/>
                  <a:pt x="7192" y="6223"/>
                  <a:pt x="8018" y="6223"/>
                </a:cubicBezTo>
                <a:cubicBezTo>
                  <a:pt x="8845" y="6223"/>
                  <a:pt x="9671" y="6539"/>
                  <a:pt x="10301" y="7169"/>
                </a:cubicBezTo>
                <a:lnTo>
                  <a:pt x="15098" y="11965"/>
                </a:lnTo>
                <a:cubicBezTo>
                  <a:pt x="15729" y="12596"/>
                  <a:pt x="16555" y="12911"/>
                  <a:pt x="17381" y="12911"/>
                </a:cubicBezTo>
                <a:cubicBezTo>
                  <a:pt x="18208" y="12911"/>
                  <a:pt x="19034" y="12596"/>
                  <a:pt x="19665" y="11965"/>
                </a:cubicBezTo>
                <a:lnTo>
                  <a:pt x="21010" y="10620"/>
                </a:lnTo>
                <a:cubicBezTo>
                  <a:pt x="21641" y="9989"/>
                  <a:pt x="22468" y="9674"/>
                  <a:pt x="23294" y="9674"/>
                </a:cubicBezTo>
                <a:cubicBezTo>
                  <a:pt x="24121" y="9674"/>
                  <a:pt x="24948" y="9989"/>
                  <a:pt x="25578" y="10620"/>
                </a:cubicBezTo>
                <a:lnTo>
                  <a:pt x="28979" y="14020"/>
                </a:lnTo>
                <a:lnTo>
                  <a:pt x="28979" y="2657"/>
                </a:lnTo>
                <a:cubicBezTo>
                  <a:pt x="28979" y="1189"/>
                  <a:pt x="27790" y="0"/>
                  <a:pt x="2632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
          <p:cNvSpPr/>
          <p:nvPr/>
        </p:nvSpPr>
        <p:spPr>
          <a:xfrm>
            <a:off x="8355385" y="2698452"/>
            <a:ext cx="689796" cy="313788"/>
          </a:xfrm>
          <a:custGeom>
            <a:rect b="b" l="l" r="r" t="t"/>
            <a:pathLst>
              <a:path extrusionOk="0" h="13183" w="28980">
                <a:moveTo>
                  <a:pt x="8018" y="0"/>
                </a:moveTo>
                <a:cubicBezTo>
                  <a:pt x="7192" y="0"/>
                  <a:pt x="6365" y="316"/>
                  <a:pt x="5734" y="946"/>
                </a:cubicBezTo>
                <a:lnTo>
                  <a:pt x="0" y="6681"/>
                </a:lnTo>
                <a:lnTo>
                  <a:pt x="0" y="10526"/>
                </a:lnTo>
                <a:cubicBezTo>
                  <a:pt x="0" y="11993"/>
                  <a:pt x="1189" y="13182"/>
                  <a:pt x="2656" y="13182"/>
                </a:cubicBezTo>
                <a:lnTo>
                  <a:pt x="26323" y="13182"/>
                </a:lnTo>
                <a:cubicBezTo>
                  <a:pt x="27790" y="13182"/>
                  <a:pt x="28979" y="11993"/>
                  <a:pt x="28979" y="10526"/>
                </a:cubicBezTo>
                <a:lnTo>
                  <a:pt x="28979" y="7797"/>
                </a:lnTo>
                <a:lnTo>
                  <a:pt x="25578" y="4397"/>
                </a:lnTo>
                <a:cubicBezTo>
                  <a:pt x="24948" y="3766"/>
                  <a:pt x="24121" y="3451"/>
                  <a:pt x="23294" y="3451"/>
                </a:cubicBezTo>
                <a:cubicBezTo>
                  <a:pt x="22468" y="3451"/>
                  <a:pt x="21641" y="3766"/>
                  <a:pt x="21010" y="4397"/>
                </a:cubicBezTo>
                <a:lnTo>
                  <a:pt x="19665" y="5742"/>
                </a:lnTo>
                <a:cubicBezTo>
                  <a:pt x="19034" y="6373"/>
                  <a:pt x="18208" y="6688"/>
                  <a:pt x="17381" y="6688"/>
                </a:cubicBezTo>
                <a:cubicBezTo>
                  <a:pt x="16555" y="6688"/>
                  <a:pt x="15729" y="6373"/>
                  <a:pt x="15098" y="5742"/>
                </a:cubicBezTo>
                <a:lnTo>
                  <a:pt x="10301" y="946"/>
                </a:lnTo>
                <a:cubicBezTo>
                  <a:pt x="9671" y="316"/>
                  <a:pt x="8845" y="0"/>
                  <a:pt x="801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1"/>
          <p:cNvSpPr/>
          <p:nvPr/>
        </p:nvSpPr>
        <p:spPr>
          <a:xfrm>
            <a:off x="8790994" y="2594030"/>
            <a:ext cx="128034" cy="123178"/>
          </a:xfrm>
          <a:custGeom>
            <a:rect b="b" l="l" r="r" t="t"/>
            <a:pathLst>
              <a:path extrusionOk="0" h="5175" w="5379">
                <a:moveTo>
                  <a:pt x="2791" y="0"/>
                </a:moveTo>
                <a:cubicBezTo>
                  <a:pt x="1744" y="0"/>
                  <a:pt x="801" y="630"/>
                  <a:pt x="401" y="1598"/>
                </a:cubicBezTo>
                <a:cubicBezTo>
                  <a:pt x="0" y="2564"/>
                  <a:pt x="222" y="3677"/>
                  <a:pt x="961" y="4417"/>
                </a:cubicBezTo>
                <a:cubicBezTo>
                  <a:pt x="1457" y="4912"/>
                  <a:pt x="2118" y="5175"/>
                  <a:pt x="2792" y="5175"/>
                </a:cubicBezTo>
                <a:cubicBezTo>
                  <a:pt x="3125" y="5175"/>
                  <a:pt x="3461" y="5110"/>
                  <a:pt x="3782" y="4978"/>
                </a:cubicBezTo>
                <a:cubicBezTo>
                  <a:pt x="4748" y="4577"/>
                  <a:pt x="5379" y="3634"/>
                  <a:pt x="5379" y="2588"/>
                </a:cubicBezTo>
                <a:cubicBezTo>
                  <a:pt x="5378" y="1159"/>
                  <a:pt x="4220" y="0"/>
                  <a:pt x="2791"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1"/>
          <p:cNvSpPr/>
          <p:nvPr/>
        </p:nvSpPr>
        <p:spPr>
          <a:xfrm>
            <a:off x="6678642" y="1859746"/>
            <a:ext cx="2798769" cy="3735469"/>
          </a:xfrm>
          <a:custGeom>
            <a:rect b="b" l="l" r="r" t="t"/>
            <a:pathLst>
              <a:path extrusionOk="0" h="156936" w="117583">
                <a:moveTo>
                  <a:pt x="29283" y="1"/>
                </a:moveTo>
                <a:lnTo>
                  <a:pt x="49955" y="39769"/>
                </a:lnTo>
                <a:lnTo>
                  <a:pt x="50300" y="45191"/>
                </a:lnTo>
                <a:cubicBezTo>
                  <a:pt x="50548" y="49116"/>
                  <a:pt x="49623" y="53026"/>
                  <a:pt x="47639" y="56422"/>
                </a:cubicBezTo>
                <a:cubicBezTo>
                  <a:pt x="45896" y="59406"/>
                  <a:pt x="42737" y="61123"/>
                  <a:pt x="39451" y="61123"/>
                </a:cubicBezTo>
                <a:cubicBezTo>
                  <a:pt x="38294" y="61123"/>
                  <a:pt x="37121" y="60910"/>
                  <a:pt x="35988" y="60465"/>
                </a:cubicBezTo>
                <a:lnTo>
                  <a:pt x="33530" y="59500"/>
                </a:lnTo>
                <a:cubicBezTo>
                  <a:pt x="30457" y="58293"/>
                  <a:pt x="27888" y="56074"/>
                  <a:pt x="26248" y="53209"/>
                </a:cubicBezTo>
                <a:lnTo>
                  <a:pt x="26108" y="52963"/>
                </a:lnTo>
                <a:cubicBezTo>
                  <a:pt x="24768" y="50625"/>
                  <a:pt x="22803" y="48705"/>
                  <a:pt x="20434" y="47421"/>
                </a:cubicBezTo>
                <a:cubicBezTo>
                  <a:pt x="17335" y="45742"/>
                  <a:pt x="13921" y="44904"/>
                  <a:pt x="10509" y="44904"/>
                </a:cubicBezTo>
                <a:cubicBezTo>
                  <a:pt x="6875" y="44904"/>
                  <a:pt x="3243" y="45855"/>
                  <a:pt x="1" y="47750"/>
                </a:cubicBezTo>
                <a:lnTo>
                  <a:pt x="27487" y="71780"/>
                </a:lnTo>
                <a:lnTo>
                  <a:pt x="39212" y="89578"/>
                </a:lnTo>
                <a:cubicBezTo>
                  <a:pt x="42619" y="94749"/>
                  <a:pt x="47346" y="98916"/>
                  <a:pt x="52905" y="101646"/>
                </a:cubicBezTo>
                <a:lnTo>
                  <a:pt x="69094" y="109597"/>
                </a:lnTo>
                <a:lnTo>
                  <a:pt x="81269" y="156936"/>
                </a:lnTo>
                <a:lnTo>
                  <a:pt x="117582" y="138060"/>
                </a:lnTo>
                <a:lnTo>
                  <a:pt x="96516" y="83303"/>
                </a:lnTo>
                <a:lnTo>
                  <a:pt x="63838" y="42200"/>
                </a:lnTo>
                <a:lnTo>
                  <a:pt x="41607" y="4943"/>
                </a:lnTo>
                <a:lnTo>
                  <a:pt x="29283" y="1"/>
                </a:lnTo>
                <a:close/>
              </a:path>
            </a:pathLst>
          </a:custGeom>
          <a:solidFill>
            <a:srgbClr val="FCE5C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1"/>
          <p:cNvSpPr/>
          <p:nvPr/>
        </p:nvSpPr>
        <p:spPr>
          <a:xfrm>
            <a:off x="5353675" y="705635"/>
            <a:ext cx="553408" cy="27444"/>
          </a:xfrm>
          <a:custGeom>
            <a:rect b="b" l="l" r="r" t="t"/>
            <a:pathLst>
              <a:path extrusionOk="0" h="1153"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p1"/>
          <p:cNvSpPr/>
          <p:nvPr/>
        </p:nvSpPr>
        <p:spPr>
          <a:xfrm>
            <a:off x="5353675" y="762808"/>
            <a:ext cx="553408" cy="27468"/>
          </a:xfrm>
          <a:custGeom>
            <a:rect b="b" l="l" r="r" t="t"/>
            <a:pathLst>
              <a:path extrusionOk="0" h="1154" w="23250">
                <a:moveTo>
                  <a:pt x="1" y="0"/>
                </a:moveTo>
                <a:lnTo>
                  <a:pt x="1" y="1153"/>
                </a:lnTo>
                <a:lnTo>
                  <a:pt x="23249" y="1153"/>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p1"/>
          <p:cNvSpPr/>
          <p:nvPr/>
        </p:nvSpPr>
        <p:spPr>
          <a:xfrm>
            <a:off x="5353675" y="819982"/>
            <a:ext cx="553408" cy="27492"/>
          </a:xfrm>
          <a:custGeom>
            <a:rect b="b" l="l" r="r" t="t"/>
            <a:pathLst>
              <a:path extrusionOk="0" h="1155" w="23250">
                <a:moveTo>
                  <a:pt x="1" y="0"/>
                </a:moveTo>
                <a:lnTo>
                  <a:pt x="1" y="1154"/>
                </a:lnTo>
                <a:lnTo>
                  <a:pt x="23249" y="1154"/>
                </a:lnTo>
                <a:lnTo>
                  <a:pt x="2324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1"/>
          <p:cNvSpPr/>
          <p:nvPr/>
        </p:nvSpPr>
        <p:spPr>
          <a:xfrm>
            <a:off x="5353675" y="877179"/>
            <a:ext cx="553408" cy="27468"/>
          </a:xfrm>
          <a:custGeom>
            <a:rect b="b" l="l" r="r" t="t"/>
            <a:pathLst>
              <a:path extrusionOk="0" h="1154" w="23250">
                <a:moveTo>
                  <a:pt x="1" y="1"/>
                </a:moveTo>
                <a:lnTo>
                  <a:pt x="1" y="1153"/>
                </a:lnTo>
                <a:lnTo>
                  <a:pt x="23249" y="1153"/>
                </a:lnTo>
                <a:lnTo>
                  <a:pt x="23249"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1"/>
          <p:cNvSpPr/>
          <p:nvPr/>
        </p:nvSpPr>
        <p:spPr>
          <a:xfrm>
            <a:off x="5353675" y="934353"/>
            <a:ext cx="276704" cy="27468"/>
          </a:xfrm>
          <a:custGeom>
            <a:rect b="b" l="l" r="r" t="t"/>
            <a:pathLst>
              <a:path extrusionOk="0" h="1154" w="11625">
                <a:moveTo>
                  <a:pt x="1" y="1"/>
                </a:moveTo>
                <a:lnTo>
                  <a:pt x="1" y="1154"/>
                </a:lnTo>
                <a:lnTo>
                  <a:pt x="11625" y="1154"/>
                </a:lnTo>
                <a:lnTo>
                  <a:pt x="1162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
          <p:cNvSpPr txBox="1"/>
          <p:nvPr>
            <p:ph idx="1" type="subTitle"/>
          </p:nvPr>
        </p:nvSpPr>
        <p:spPr>
          <a:xfrm>
            <a:off x="623400" y="4278875"/>
            <a:ext cx="2781600" cy="336000"/>
          </a:xfrm>
          <a:prstGeom prst="rect">
            <a:avLst/>
          </a:prstGeom>
          <a:noFill/>
          <a:ln>
            <a:noFill/>
          </a:ln>
        </p:spPr>
        <p:txBody>
          <a:bodyPr anchorCtr="0" anchor="t" bIns="91425" lIns="91425" spcFirstLastPara="1" rIns="91425" wrap="square" tIns="91425">
            <a:noAutofit/>
          </a:bodyPr>
          <a:lstStyle/>
          <a:p>
            <a:pPr indent="-387350" lvl="0" marL="457200" rtl="0" algn="l">
              <a:lnSpc>
                <a:spcPct val="100000"/>
              </a:lnSpc>
              <a:spcBef>
                <a:spcPts val="0"/>
              </a:spcBef>
              <a:spcAft>
                <a:spcPts val="0"/>
              </a:spcAft>
              <a:buSzPts val="2500"/>
              <a:buFont typeface="Advent Pro"/>
              <a:buChar char="-"/>
            </a:pPr>
            <a:r>
              <a:rPr i="1" lang="en" sz="1700">
                <a:latin typeface="Advent Pro"/>
                <a:ea typeface="Advent Pro"/>
                <a:cs typeface="Advent Pro"/>
                <a:sym typeface="Advent Pro"/>
              </a:rPr>
              <a:t>Team Inspiration</a:t>
            </a:r>
            <a:endParaRPr sz="2500">
              <a:latin typeface="Advent Pro"/>
              <a:ea typeface="Advent Pro"/>
              <a:cs typeface="Advent Pro"/>
              <a:sym typeface="Advent Pro"/>
            </a:endParaRPr>
          </a:p>
        </p:txBody>
      </p:sp>
      <p:sp>
        <p:nvSpPr>
          <p:cNvPr id="194" name="Google Shape;194;p1"/>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Live Recorded Video:</a:t>
            </a:r>
            <a:br>
              <a:rPr lang="en"/>
            </a:br>
            <a:r>
              <a:rPr lang="en"/>
              <a:t>https://youtu.be/mhuxYT8mv8w</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gf9a494fcac_0_561"/>
          <p:cNvSpPr txBox="1"/>
          <p:nvPr>
            <p:ph type="ctrTitle"/>
          </p:nvPr>
        </p:nvSpPr>
        <p:spPr>
          <a:xfrm>
            <a:off x="772225" y="1141025"/>
            <a:ext cx="3898500" cy="2052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600"/>
              <a:buNone/>
            </a:pPr>
            <a:r>
              <a:rPr lang="en"/>
              <a:t>Feature #02</a:t>
            </a:r>
            <a:endParaRPr/>
          </a:p>
        </p:txBody>
      </p:sp>
      <p:sp>
        <p:nvSpPr>
          <p:cNvPr id="413" name="Google Shape;413;gf9a494fcac_0_561"/>
          <p:cNvSpPr txBox="1"/>
          <p:nvPr>
            <p:ph idx="1" type="subTitle"/>
          </p:nvPr>
        </p:nvSpPr>
        <p:spPr>
          <a:xfrm>
            <a:off x="772225" y="3230575"/>
            <a:ext cx="3393900" cy="79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2"/>
                </a:solidFill>
              </a:rPr>
              <a:t>Allowing users to create their own accounts with interests and halls for a more personalised experience.</a:t>
            </a:r>
            <a:endParaRPr/>
          </a:p>
        </p:txBody>
      </p:sp>
      <p:sp>
        <p:nvSpPr>
          <p:cNvPr id="414" name="Google Shape;414;gf9a494fcac_0_561"/>
          <p:cNvSpPr txBox="1"/>
          <p:nvPr>
            <p:ph idx="2" type="title"/>
          </p:nvPr>
        </p:nvSpPr>
        <p:spPr>
          <a:xfrm>
            <a:off x="772225" y="1120325"/>
            <a:ext cx="4800000" cy="79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7200"/>
              <a:buNone/>
            </a:pPr>
            <a:r>
              <a:rPr lang="en" sz="6000"/>
              <a:t>ACCOUNT</a:t>
            </a:r>
            <a:br>
              <a:rPr lang="en" sz="6000"/>
            </a:br>
            <a:r>
              <a:rPr lang="en" sz="6000"/>
              <a:t>CREATION</a:t>
            </a:r>
            <a:endParaRPr sz="6000"/>
          </a:p>
        </p:txBody>
      </p:sp>
      <p:sp>
        <p:nvSpPr>
          <p:cNvPr id="415" name="Google Shape;415;gf9a494fcac_0_561"/>
          <p:cNvSpPr/>
          <p:nvPr/>
        </p:nvSpPr>
        <p:spPr>
          <a:xfrm>
            <a:off x="5532061" y="3181911"/>
            <a:ext cx="584308" cy="425564"/>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gf9a494fcac_0_561"/>
          <p:cNvSpPr/>
          <p:nvPr/>
        </p:nvSpPr>
        <p:spPr>
          <a:xfrm>
            <a:off x="5463863" y="2574234"/>
            <a:ext cx="654692" cy="482403"/>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gf9a494fcac_0_561"/>
          <p:cNvSpPr/>
          <p:nvPr/>
        </p:nvSpPr>
        <p:spPr>
          <a:xfrm>
            <a:off x="5419874" y="1938074"/>
            <a:ext cx="882016" cy="73169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gf9a494fcac_0_561"/>
          <p:cNvSpPr/>
          <p:nvPr/>
        </p:nvSpPr>
        <p:spPr>
          <a:xfrm>
            <a:off x="5753936" y="220298"/>
            <a:ext cx="2285962" cy="4253614"/>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gf9a494fcac_0_561"/>
          <p:cNvSpPr/>
          <p:nvPr/>
        </p:nvSpPr>
        <p:spPr>
          <a:xfrm>
            <a:off x="6789066" y="4169885"/>
            <a:ext cx="231533" cy="231501"/>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gf9a494fcac_0_561"/>
          <p:cNvSpPr/>
          <p:nvPr/>
        </p:nvSpPr>
        <p:spPr>
          <a:xfrm>
            <a:off x="7019802" y="4406222"/>
            <a:ext cx="2052815" cy="1935751"/>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gf9a494fcac_0_561"/>
          <p:cNvSpPr/>
          <p:nvPr/>
        </p:nvSpPr>
        <p:spPr>
          <a:xfrm>
            <a:off x="7543269" y="4854052"/>
            <a:ext cx="1997748" cy="1997717"/>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2" name="Google Shape;422;gf9a494fcac_0_561"/>
          <p:cNvPicPr preferRelativeResize="0"/>
          <p:nvPr/>
        </p:nvPicPr>
        <p:blipFill>
          <a:blip r:embed="rId3">
            <a:alphaModFix/>
          </a:blip>
          <a:stretch>
            <a:fillRect/>
          </a:stretch>
        </p:blipFill>
        <p:spPr>
          <a:xfrm>
            <a:off x="5934975" y="545775"/>
            <a:ext cx="1923875" cy="3512575"/>
          </a:xfrm>
          <a:prstGeom prst="rect">
            <a:avLst/>
          </a:prstGeom>
          <a:noFill/>
          <a:ln>
            <a:noFill/>
          </a:ln>
        </p:spPr>
      </p:pic>
      <p:sp>
        <p:nvSpPr>
          <p:cNvPr id="423" name="Google Shape;423;gf9a494fcac_0_561"/>
          <p:cNvSpPr/>
          <p:nvPr/>
        </p:nvSpPr>
        <p:spPr>
          <a:xfrm>
            <a:off x="6356710" y="2700472"/>
            <a:ext cx="2085222" cy="2869321"/>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7" name="Shape 427"/>
        <p:cNvGrpSpPr/>
        <p:nvPr/>
      </p:nvGrpSpPr>
      <p:grpSpPr>
        <a:xfrm>
          <a:off x="0" y="0"/>
          <a:ext cx="0" cy="0"/>
          <a:chOff x="0" y="0"/>
          <a:chExt cx="0" cy="0"/>
        </a:xfrm>
      </p:grpSpPr>
      <p:sp>
        <p:nvSpPr>
          <p:cNvPr id="428" name="Google Shape;428;gf9a494fcac_0_605"/>
          <p:cNvSpPr txBox="1"/>
          <p:nvPr>
            <p:ph type="ctrTitle"/>
          </p:nvPr>
        </p:nvSpPr>
        <p:spPr>
          <a:xfrm>
            <a:off x="772225" y="1141025"/>
            <a:ext cx="3898500" cy="2052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600"/>
              <a:buNone/>
            </a:pPr>
            <a:r>
              <a:rPr lang="en"/>
              <a:t>Feature #03</a:t>
            </a:r>
            <a:endParaRPr/>
          </a:p>
        </p:txBody>
      </p:sp>
      <p:sp>
        <p:nvSpPr>
          <p:cNvPr id="429" name="Google Shape;429;gf9a494fcac_0_605"/>
          <p:cNvSpPr txBox="1"/>
          <p:nvPr>
            <p:ph idx="1" type="subTitle"/>
          </p:nvPr>
        </p:nvSpPr>
        <p:spPr>
          <a:xfrm>
            <a:off x="772225" y="3230575"/>
            <a:ext cx="4519500" cy="79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A catalogue of recommended friends that users can browse through.</a:t>
            </a:r>
            <a:endParaRPr/>
          </a:p>
        </p:txBody>
      </p:sp>
      <p:sp>
        <p:nvSpPr>
          <p:cNvPr id="430" name="Google Shape;430;gf9a494fcac_0_605"/>
          <p:cNvSpPr txBox="1"/>
          <p:nvPr>
            <p:ph idx="2" type="title"/>
          </p:nvPr>
        </p:nvSpPr>
        <p:spPr>
          <a:xfrm>
            <a:off x="772225" y="1120325"/>
            <a:ext cx="4800000" cy="79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7200"/>
              <a:buNone/>
            </a:pPr>
            <a:r>
              <a:rPr lang="en" sz="6000"/>
              <a:t>BROWSE</a:t>
            </a:r>
            <a:endParaRPr sz="6000"/>
          </a:p>
          <a:p>
            <a:pPr indent="0" lvl="0" marL="0" rtl="0" algn="l">
              <a:spcBef>
                <a:spcPts val="0"/>
              </a:spcBef>
              <a:spcAft>
                <a:spcPts val="0"/>
              </a:spcAft>
              <a:buSzPts val="7200"/>
              <a:buNone/>
            </a:pPr>
            <a:r>
              <a:rPr lang="en" sz="6000"/>
              <a:t>MATCHES</a:t>
            </a:r>
            <a:endParaRPr sz="6000"/>
          </a:p>
        </p:txBody>
      </p:sp>
      <p:sp>
        <p:nvSpPr>
          <p:cNvPr id="431" name="Google Shape;431;gf9a494fcac_0_605"/>
          <p:cNvSpPr/>
          <p:nvPr/>
        </p:nvSpPr>
        <p:spPr>
          <a:xfrm>
            <a:off x="5532061" y="3181911"/>
            <a:ext cx="584308" cy="425564"/>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2" name="Google Shape;432;gf9a494fcac_0_605"/>
          <p:cNvSpPr/>
          <p:nvPr/>
        </p:nvSpPr>
        <p:spPr>
          <a:xfrm>
            <a:off x="5463863" y="2574234"/>
            <a:ext cx="654692" cy="482403"/>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3" name="Google Shape;433;gf9a494fcac_0_605"/>
          <p:cNvSpPr/>
          <p:nvPr/>
        </p:nvSpPr>
        <p:spPr>
          <a:xfrm>
            <a:off x="5419874" y="1938074"/>
            <a:ext cx="882016" cy="73169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4" name="Google Shape;434;gf9a494fcac_0_605"/>
          <p:cNvSpPr/>
          <p:nvPr/>
        </p:nvSpPr>
        <p:spPr>
          <a:xfrm>
            <a:off x="5753936" y="220298"/>
            <a:ext cx="2285962" cy="4253614"/>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5" name="Google Shape;435;gf9a494fcac_0_605"/>
          <p:cNvSpPr/>
          <p:nvPr/>
        </p:nvSpPr>
        <p:spPr>
          <a:xfrm>
            <a:off x="6789066" y="4169885"/>
            <a:ext cx="231533" cy="231501"/>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6" name="Google Shape;436;gf9a494fcac_0_605"/>
          <p:cNvSpPr/>
          <p:nvPr/>
        </p:nvSpPr>
        <p:spPr>
          <a:xfrm>
            <a:off x="7019802" y="4406222"/>
            <a:ext cx="2052815" cy="1935751"/>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37" name="Google Shape;437;gf9a494fcac_0_605"/>
          <p:cNvSpPr/>
          <p:nvPr/>
        </p:nvSpPr>
        <p:spPr>
          <a:xfrm>
            <a:off x="7543269" y="4854052"/>
            <a:ext cx="1997748" cy="1997717"/>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38" name="Google Shape;438;gf9a494fcac_0_605"/>
          <p:cNvPicPr preferRelativeResize="0"/>
          <p:nvPr/>
        </p:nvPicPr>
        <p:blipFill>
          <a:blip r:embed="rId3">
            <a:alphaModFix/>
          </a:blip>
          <a:stretch>
            <a:fillRect/>
          </a:stretch>
        </p:blipFill>
        <p:spPr>
          <a:xfrm>
            <a:off x="5941449" y="545775"/>
            <a:ext cx="1923875" cy="3512574"/>
          </a:xfrm>
          <a:prstGeom prst="rect">
            <a:avLst/>
          </a:prstGeom>
          <a:noFill/>
          <a:ln>
            <a:noFill/>
          </a:ln>
        </p:spPr>
      </p:pic>
      <p:sp>
        <p:nvSpPr>
          <p:cNvPr id="439" name="Google Shape;439;gf9a494fcac_0_605"/>
          <p:cNvSpPr/>
          <p:nvPr/>
        </p:nvSpPr>
        <p:spPr>
          <a:xfrm>
            <a:off x="6356710" y="2700472"/>
            <a:ext cx="2085222" cy="2869321"/>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3" name="Shape 443"/>
        <p:cNvGrpSpPr/>
        <p:nvPr/>
      </p:nvGrpSpPr>
      <p:grpSpPr>
        <a:xfrm>
          <a:off x="0" y="0"/>
          <a:ext cx="0" cy="0"/>
          <a:chOff x="0" y="0"/>
          <a:chExt cx="0" cy="0"/>
        </a:xfrm>
      </p:grpSpPr>
      <p:sp>
        <p:nvSpPr>
          <p:cNvPr id="444" name="Google Shape;444;gf9a494fcac_2_0"/>
          <p:cNvSpPr txBox="1"/>
          <p:nvPr>
            <p:ph type="ctrTitle"/>
          </p:nvPr>
        </p:nvSpPr>
        <p:spPr>
          <a:xfrm>
            <a:off x="772225" y="1141025"/>
            <a:ext cx="3898500" cy="2052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600"/>
              <a:buNone/>
            </a:pPr>
            <a:r>
              <a:rPr lang="en"/>
              <a:t>Feature #04</a:t>
            </a:r>
            <a:endParaRPr/>
          </a:p>
        </p:txBody>
      </p:sp>
      <p:sp>
        <p:nvSpPr>
          <p:cNvPr id="445" name="Google Shape;445;gf9a494fcac_2_0"/>
          <p:cNvSpPr txBox="1"/>
          <p:nvPr>
            <p:ph idx="1" type="subTitle"/>
          </p:nvPr>
        </p:nvSpPr>
        <p:spPr>
          <a:xfrm>
            <a:off x="772225" y="3230575"/>
            <a:ext cx="3566100" cy="79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t>Users are able to access their matched-friends and selected interests history via their profile page.</a:t>
            </a:r>
            <a:endParaRPr/>
          </a:p>
        </p:txBody>
      </p:sp>
      <p:sp>
        <p:nvSpPr>
          <p:cNvPr id="446" name="Google Shape;446;gf9a494fcac_2_0"/>
          <p:cNvSpPr txBox="1"/>
          <p:nvPr>
            <p:ph idx="2" type="title"/>
          </p:nvPr>
        </p:nvSpPr>
        <p:spPr>
          <a:xfrm>
            <a:off x="772225" y="1120325"/>
            <a:ext cx="4800000" cy="792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SzPts val="7200"/>
              <a:buNone/>
            </a:pPr>
            <a:r>
              <a:rPr lang="en" sz="6000"/>
              <a:t>MATCHED</a:t>
            </a:r>
            <a:br>
              <a:rPr lang="en" sz="6000"/>
            </a:br>
            <a:r>
              <a:rPr lang="en" sz="6000"/>
              <a:t>HISTORY</a:t>
            </a:r>
            <a:endParaRPr sz="6000"/>
          </a:p>
        </p:txBody>
      </p:sp>
      <p:sp>
        <p:nvSpPr>
          <p:cNvPr id="447" name="Google Shape;447;gf9a494fcac_2_0"/>
          <p:cNvSpPr/>
          <p:nvPr/>
        </p:nvSpPr>
        <p:spPr>
          <a:xfrm>
            <a:off x="5532061" y="3181911"/>
            <a:ext cx="584308" cy="425564"/>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gf9a494fcac_2_0"/>
          <p:cNvSpPr/>
          <p:nvPr/>
        </p:nvSpPr>
        <p:spPr>
          <a:xfrm>
            <a:off x="5463863" y="2574234"/>
            <a:ext cx="654692" cy="482403"/>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9" name="Google Shape;449;gf9a494fcac_2_0"/>
          <p:cNvSpPr/>
          <p:nvPr/>
        </p:nvSpPr>
        <p:spPr>
          <a:xfrm>
            <a:off x="5419874" y="1938074"/>
            <a:ext cx="882016" cy="73169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0" name="Google Shape;450;gf9a494fcac_2_0"/>
          <p:cNvSpPr/>
          <p:nvPr/>
        </p:nvSpPr>
        <p:spPr>
          <a:xfrm>
            <a:off x="5753936" y="220298"/>
            <a:ext cx="2285962" cy="4253614"/>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1" name="Google Shape;451;gf9a494fcac_2_0"/>
          <p:cNvSpPr/>
          <p:nvPr/>
        </p:nvSpPr>
        <p:spPr>
          <a:xfrm>
            <a:off x="6789066" y="4169885"/>
            <a:ext cx="231533" cy="231501"/>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2" name="Google Shape;452;gf9a494fcac_2_0"/>
          <p:cNvSpPr/>
          <p:nvPr/>
        </p:nvSpPr>
        <p:spPr>
          <a:xfrm>
            <a:off x="7019802" y="4406222"/>
            <a:ext cx="2052815" cy="1935751"/>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3" name="Google Shape;453;gf9a494fcac_2_0"/>
          <p:cNvSpPr/>
          <p:nvPr/>
        </p:nvSpPr>
        <p:spPr>
          <a:xfrm>
            <a:off x="7543269" y="4854052"/>
            <a:ext cx="1997748" cy="1997717"/>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54" name="Google Shape;454;gf9a494fcac_2_0"/>
          <p:cNvPicPr preferRelativeResize="0"/>
          <p:nvPr/>
        </p:nvPicPr>
        <p:blipFill>
          <a:blip r:embed="rId3">
            <a:alphaModFix/>
          </a:blip>
          <a:stretch>
            <a:fillRect/>
          </a:stretch>
        </p:blipFill>
        <p:spPr>
          <a:xfrm>
            <a:off x="5934975" y="559320"/>
            <a:ext cx="1923875" cy="3489219"/>
          </a:xfrm>
          <a:prstGeom prst="rect">
            <a:avLst/>
          </a:prstGeom>
          <a:noFill/>
          <a:ln>
            <a:noFill/>
          </a:ln>
        </p:spPr>
      </p:pic>
      <p:sp>
        <p:nvSpPr>
          <p:cNvPr id="455" name="Google Shape;455;gf9a494fcac_2_0"/>
          <p:cNvSpPr/>
          <p:nvPr/>
        </p:nvSpPr>
        <p:spPr>
          <a:xfrm>
            <a:off x="6356710" y="2700472"/>
            <a:ext cx="2085222" cy="2869321"/>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9" name="Shape 459"/>
        <p:cNvGrpSpPr/>
        <p:nvPr/>
      </p:nvGrpSpPr>
      <p:grpSpPr>
        <a:xfrm>
          <a:off x="0" y="0"/>
          <a:ext cx="0" cy="0"/>
          <a:chOff x="0" y="0"/>
          <a:chExt cx="0" cy="0"/>
        </a:xfrm>
      </p:grpSpPr>
      <p:sp>
        <p:nvSpPr>
          <p:cNvPr id="460" name="Google Shape;460;gf9a494fcac_0_401"/>
          <p:cNvSpPr txBox="1"/>
          <p:nvPr>
            <p:ph idx="2" type="title"/>
          </p:nvPr>
        </p:nvSpPr>
        <p:spPr>
          <a:xfrm>
            <a:off x="675775" y="2175450"/>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02 Design for</a:t>
            </a:r>
            <a:br>
              <a:rPr lang="en" sz="6000"/>
            </a:br>
            <a:r>
              <a:rPr lang="en" sz="6000"/>
              <a:t>Maintainability</a:t>
            </a:r>
            <a:endParaRPr sz="6000"/>
          </a:p>
        </p:txBody>
      </p:sp>
      <p:sp>
        <p:nvSpPr>
          <p:cNvPr id="461" name="Google Shape;461;gf9a494fcac_0_401"/>
          <p:cNvSpPr/>
          <p:nvPr/>
        </p:nvSpPr>
        <p:spPr>
          <a:xfrm rot="-4254030">
            <a:off x="6172678" y="1531765"/>
            <a:ext cx="4385703" cy="2735710"/>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2" name="Google Shape;462;gf9a494fcac_0_401"/>
          <p:cNvGrpSpPr/>
          <p:nvPr/>
        </p:nvGrpSpPr>
        <p:grpSpPr>
          <a:xfrm rot="-358812">
            <a:off x="6451047" y="1216707"/>
            <a:ext cx="3181143" cy="3619001"/>
            <a:chOff x="8890095" y="3665125"/>
            <a:chExt cx="2909806" cy="3310315"/>
          </a:xfrm>
        </p:grpSpPr>
        <p:sp>
          <p:nvSpPr>
            <p:cNvPr id="463" name="Google Shape;463;gf9a494fcac_0_401"/>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gf9a494fcac_0_401"/>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gf9a494fcac_0_401"/>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gf9a494fcac_0_401"/>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gf9a494fcac_0_401"/>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gf9a494fcac_0_401"/>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gf9a494fcac_0_401"/>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gf9a494fcac_0_401"/>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gf9a494fcac_0_401"/>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72" name="Google Shape;472;gf9a494fcac_0_401"/>
          <p:cNvSpPr/>
          <p:nvPr/>
        </p:nvSpPr>
        <p:spPr>
          <a:xfrm>
            <a:off x="6534356" y="1950528"/>
            <a:ext cx="260744" cy="394923"/>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gf9a494fcac_0_401"/>
          <p:cNvSpPr/>
          <p:nvPr/>
        </p:nvSpPr>
        <p:spPr>
          <a:xfrm>
            <a:off x="6405131" y="2199567"/>
            <a:ext cx="416443" cy="543565"/>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gf9a494fcac_0_401"/>
          <p:cNvSpPr/>
          <p:nvPr/>
        </p:nvSpPr>
        <p:spPr>
          <a:xfrm>
            <a:off x="6461473" y="2199567"/>
            <a:ext cx="360102" cy="543565"/>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gf9a494fcac_0_401"/>
          <p:cNvSpPr/>
          <p:nvPr/>
        </p:nvSpPr>
        <p:spPr>
          <a:xfrm>
            <a:off x="6488523" y="2199567"/>
            <a:ext cx="96142" cy="543565"/>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6" name="Google Shape;476;gf9a494fcac_0_401"/>
          <p:cNvSpPr/>
          <p:nvPr/>
        </p:nvSpPr>
        <p:spPr>
          <a:xfrm>
            <a:off x="6488523" y="2199567"/>
            <a:ext cx="96142" cy="543565"/>
          </a:xfrm>
          <a:custGeom>
            <a:rect b="b" l="l" r="r" t="t"/>
            <a:pathLst>
              <a:path extrusionOk="0" h="9464" w="1674">
                <a:moveTo>
                  <a:pt x="1" y="1"/>
                </a:moveTo>
                <a:lnTo>
                  <a:pt x="664" y="9463"/>
                </a:lnTo>
                <a:lnTo>
                  <a:pt x="1674" y="9463"/>
                </a:lnTo>
                <a:lnTo>
                  <a:pt x="1453"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7" name="Google Shape;477;gf9a494fcac_0_401"/>
          <p:cNvSpPr/>
          <p:nvPr/>
        </p:nvSpPr>
        <p:spPr>
          <a:xfrm>
            <a:off x="6642619" y="2199567"/>
            <a:ext cx="96142" cy="543565"/>
          </a:xfrm>
          <a:custGeom>
            <a:rect b="b" l="l" r="r" t="t"/>
            <a:pathLst>
              <a:path extrusionOk="0" h="9464" w="1674">
                <a:moveTo>
                  <a:pt x="222" y="1"/>
                </a:moveTo>
                <a:lnTo>
                  <a:pt x="0" y="9463"/>
                </a:lnTo>
                <a:lnTo>
                  <a:pt x="1010" y="9463"/>
                </a:lnTo>
                <a:lnTo>
                  <a:pt x="167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8" name="Google Shape;478;gf9a494fcac_0_401"/>
          <p:cNvSpPr/>
          <p:nvPr/>
        </p:nvSpPr>
        <p:spPr>
          <a:xfrm>
            <a:off x="6642619" y="2199567"/>
            <a:ext cx="96142" cy="543565"/>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9" name="Google Shape;479;gf9a494fcac_0_401"/>
          <p:cNvSpPr/>
          <p:nvPr/>
        </p:nvSpPr>
        <p:spPr>
          <a:xfrm>
            <a:off x="6430515" y="2113989"/>
            <a:ext cx="366247" cy="73517"/>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0" name="Google Shape;480;gf9a494fcac_0_401"/>
          <p:cNvSpPr/>
          <p:nvPr/>
        </p:nvSpPr>
        <p:spPr>
          <a:xfrm>
            <a:off x="6430515" y="2113989"/>
            <a:ext cx="366247" cy="73517"/>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1" name="Google Shape;481;gf9a494fcac_0_401"/>
          <p:cNvSpPr/>
          <p:nvPr/>
        </p:nvSpPr>
        <p:spPr>
          <a:xfrm>
            <a:off x="6355450" y="2180270"/>
            <a:ext cx="516433" cy="64672"/>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gf9a494fcac_0_401"/>
          <p:cNvSpPr/>
          <p:nvPr/>
        </p:nvSpPr>
        <p:spPr>
          <a:xfrm>
            <a:off x="6355450" y="2180270"/>
            <a:ext cx="516433" cy="64672"/>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gf9a494fcac_0_401"/>
          <p:cNvSpPr/>
          <p:nvPr/>
        </p:nvSpPr>
        <p:spPr>
          <a:xfrm>
            <a:off x="6487434" y="2406679"/>
            <a:ext cx="250233" cy="17242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gf9a494fcac_0_673"/>
          <p:cNvSpPr txBox="1"/>
          <p:nvPr>
            <p:ph type="title"/>
          </p:nvPr>
        </p:nvSpPr>
        <p:spPr>
          <a:xfrm>
            <a:off x="8848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Approach</a:t>
            </a:r>
            <a:endParaRPr/>
          </a:p>
        </p:txBody>
      </p:sp>
      <p:sp>
        <p:nvSpPr>
          <p:cNvPr id="489" name="Google Shape;489;gf9a494fcac_0_673"/>
          <p:cNvSpPr/>
          <p:nvPr/>
        </p:nvSpPr>
        <p:spPr>
          <a:xfrm>
            <a:off x="474200" y="2030325"/>
            <a:ext cx="2386675" cy="2057052"/>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gf9a494fcac_0_673"/>
          <p:cNvSpPr/>
          <p:nvPr/>
        </p:nvSpPr>
        <p:spPr>
          <a:xfrm>
            <a:off x="2461311" y="2030325"/>
            <a:ext cx="2387801" cy="2057052"/>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gf9a494fcac_0_673"/>
          <p:cNvSpPr/>
          <p:nvPr/>
        </p:nvSpPr>
        <p:spPr>
          <a:xfrm>
            <a:off x="4447295" y="2030325"/>
            <a:ext cx="2387801" cy="2057052"/>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gf9a494fcac_0_673"/>
          <p:cNvSpPr/>
          <p:nvPr/>
        </p:nvSpPr>
        <p:spPr>
          <a:xfrm>
            <a:off x="6435531" y="2030325"/>
            <a:ext cx="2386675" cy="2057052"/>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t/>
            </a:r>
            <a:endParaRPr b="0" i="0" sz="1600" u="none" cap="none" strike="noStrike">
              <a:solidFill>
                <a:schemeClr val="lt1"/>
              </a:solidFill>
              <a:latin typeface="Roboto"/>
              <a:ea typeface="Roboto"/>
              <a:cs typeface="Roboto"/>
              <a:sym typeface="Roboto"/>
            </a:endParaRPr>
          </a:p>
        </p:txBody>
      </p:sp>
      <p:sp>
        <p:nvSpPr>
          <p:cNvPr id="493" name="Google Shape;493;gf9a494fcac_0_673"/>
          <p:cNvSpPr txBox="1"/>
          <p:nvPr>
            <p:ph idx="4294967295" type="title"/>
          </p:nvPr>
        </p:nvSpPr>
        <p:spPr>
          <a:xfrm>
            <a:off x="267425" y="4285150"/>
            <a:ext cx="2280900" cy="563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400">
                <a:solidFill>
                  <a:schemeClr val="accent1"/>
                </a:solidFill>
              </a:rPr>
              <a:t>Early Planning</a:t>
            </a:r>
            <a:endParaRPr sz="2400">
              <a:solidFill>
                <a:schemeClr val="accent1"/>
              </a:solidFill>
            </a:endParaRPr>
          </a:p>
        </p:txBody>
      </p:sp>
      <p:sp>
        <p:nvSpPr>
          <p:cNvPr id="494" name="Google Shape;494;gf9a494fcac_0_673"/>
          <p:cNvSpPr txBox="1"/>
          <p:nvPr>
            <p:ph idx="4294967295" type="subTitle"/>
          </p:nvPr>
        </p:nvSpPr>
        <p:spPr>
          <a:xfrm>
            <a:off x="943925" y="2576448"/>
            <a:ext cx="1604400" cy="964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chemeClr val="dk1"/>
              </a:buClr>
              <a:buSzPts val="1100"/>
              <a:buFont typeface="Arial"/>
              <a:buNone/>
            </a:pPr>
            <a:r>
              <a:rPr b="0" i="0" lang="en" sz="1600" u="none" cap="none" strike="noStrike">
                <a:solidFill>
                  <a:schemeClr val="lt1"/>
                </a:solidFill>
                <a:latin typeface="Roboto"/>
                <a:ea typeface="Roboto"/>
                <a:cs typeface="Roboto"/>
                <a:sym typeface="Roboto"/>
              </a:rPr>
              <a:t>Predict potential </a:t>
            </a:r>
            <a:r>
              <a:rPr lang="en" sz="1600">
                <a:solidFill>
                  <a:schemeClr val="lt1"/>
                </a:solidFill>
              </a:rPr>
              <a:t>pitfalls</a:t>
            </a:r>
            <a:endParaRPr b="0" i="0" sz="1600" u="none" cap="none" strike="noStrike">
              <a:solidFill>
                <a:schemeClr val="lt1"/>
              </a:solidFill>
              <a:latin typeface="Roboto"/>
              <a:ea typeface="Roboto"/>
              <a:cs typeface="Roboto"/>
              <a:sym typeface="Roboto"/>
            </a:endParaRPr>
          </a:p>
        </p:txBody>
      </p:sp>
      <p:sp>
        <p:nvSpPr>
          <p:cNvPr id="495" name="Google Shape;495;gf9a494fcac_0_673"/>
          <p:cNvSpPr txBox="1"/>
          <p:nvPr>
            <p:ph idx="4294967295" type="title"/>
          </p:nvPr>
        </p:nvSpPr>
        <p:spPr>
          <a:xfrm>
            <a:off x="2548325" y="1096975"/>
            <a:ext cx="1979700" cy="964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rgbClr val="000000"/>
              </a:buClr>
              <a:buSzPts val="2800"/>
              <a:buFont typeface="Arial"/>
              <a:buNone/>
            </a:pPr>
            <a:r>
              <a:rPr lang="en" sz="2300">
                <a:solidFill>
                  <a:schemeClr val="accent2"/>
                </a:solidFill>
              </a:rPr>
              <a:t>Architectural </a:t>
            </a:r>
            <a:r>
              <a:rPr lang="en" sz="2300">
                <a:solidFill>
                  <a:schemeClr val="accent2"/>
                </a:solidFill>
              </a:rPr>
              <a:t>Design Patterns</a:t>
            </a:r>
            <a:endParaRPr sz="2300">
              <a:solidFill>
                <a:schemeClr val="accent2"/>
              </a:solidFill>
            </a:endParaRPr>
          </a:p>
        </p:txBody>
      </p:sp>
      <p:sp>
        <p:nvSpPr>
          <p:cNvPr id="496" name="Google Shape;496;gf9a494fcac_0_673"/>
          <p:cNvSpPr txBox="1"/>
          <p:nvPr>
            <p:ph idx="4294967295" type="subTitle"/>
          </p:nvPr>
        </p:nvSpPr>
        <p:spPr>
          <a:xfrm>
            <a:off x="2938288" y="2739954"/>
            <a:ext cx="1604400" cy="6378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chemeClr val="dk1"/>
              </a:buClr>
              <a:buSzPts val="1100"/>
              <a:buFont typeface="Arial"/>
              <a:buNone/>
            </a:pPr>
            <a:r>
              <a:rPr lang="en" sz="1600">
                <a:solidFill>
                  <a:schemeClr val="lt1"/>
                </a:solidFill>
              </a:rPr>
              <a:t>Manage complexity with architecture</a:t>
            </a:r>
            <a:endParaRPr b="0" i="0" sz="1600" u="none" cap="none" strike="noStrike">
              <a:solidFill>
                <a:srgbClr val="434343"/>
              </a:solidFill>
              <a:latin typeface="Roboto"/>
              <a:ea typeface="Roboto"/>
              <a:cs typeface="Roboto"/>
              <a:sym typeface="Roboto"/>
            </a:endParaRPr>
          </a:p>
        </p:txBody>
      </p:sp>
      <p:sp>
        <p:nvSpPr>
          <p:cNvPr id="497" name="Google Shape;497;gf9a494fcac_0_673"/>
          <p:cNvSpPr txBox="1"/>
          <p:nvPr>
            <p:ph idx="4294967295" type="title"/>
          </p:nvPr>
        </p:nvSpPr>
        <p:spPr>
          <a:xfrm>
            <a:off x="4459600" y="4107950"/>
            <a:ext cx="2153700" cy="865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2800"/>
              <a:buFont typeface="Arial"/>
              <a:buNone/>
            </a:pPr>
            <a:r>
              <a:rPr lang="en" sz="2400">
                <a:solidFill>
                  <a:schemeClr val="accent3"/>
                </a:solidFill>
              </a:rPr>
              <a:t>Configuration Management</a:t>
            </a:r>
            <a:endParaRPr sz="2400">
              <a:solidFill>
                <a:schemeClr val="accent3"/>
              </a:solidFill>
            </a:endParaRPr>
          </a:p>
          <a:p>
            <a:pPr indent="0" lvl="0" marL="0" rtl="0" algn="ctr">
              <a:lnSpc>
                <a:spcPct val="100000"/>
              </a:lnSpc>
              <a:spcBef>
                <a:spcPts val="0"/>
              </a:spcBef>
              <a:spcAft>
                <a:spcPts val="0"/>
              </a:spcAft>
              <a:buSzPts val="2800"/>
              <a:buNone/>
            </a:pPr>
            <a:r>
              <a:t/>
            </a:r>
            <a:endParaRPr sz="2400">
              <a:solidFill>
                <a:schemeClr val="accent3"/>
              </a:solidFill>
            </a:endParaRPr>
          </a:p>
        </p:txBody>
      </p:sp>
      <p:sp>
        <p:nvSpPr>
          <p:cNvPr id="498" name="Google Shape;498;gf9a494fcac_0_673"/>
          <p:cNvSpPr txBox="1"/>
          <p:nvPr>
            <p:ph idx="4294967295" type="subTitle"/>
          </p:nvPr>
        </p:nvSpPr>
        <p:spPr>
          <a:xfrm>
            <a:off x="4932688" y="2576450"/>
            <a:ext cx="1604400" cy="1531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chemeClr val="lt1"/>
                </a:solidFill>
              </a:rPr>
              <a:t>Establishing consistency of a product's attributes</a:t>
            </a:r>
            <a:endParaRPr sz="1600">
              <a:solidFill>
                <a:schemeClr val="lt1"/>
              </a:solidFill>
            </a:endParaRPr>
          </a:p>
          <a:p>
            <a:pPr indent="0" lvl="0" marL="0" marR="0" rtl="0" algn="ctr">
              <a:lnSpc>
                <a:spcPct val="100000"/>
              </a:lnSpc>
              <a:spcBef>
                <a:spcPts val="1600"/>
              </a:spcBef>
              <a:spcAft>
                <a:spcPts val="1600"/>
              </a:spcAft>
              <a:buClr>
                <a:srgbClr val="434343"/>
              </a:buClr>
              <a:buSzPts val="1800"/>
              <a:buFont typeface="Roboto"/>
              <a:buNone/>
            </a:pPr>
            <a:r>
              <a:t/>
            </a:r>
            <a:endParaRPr sz="1600">
              <a:solidFill>
                <a:schemeClr val="lt1"/>
              </a:solidFill>
            </a:endParaRPr>
          </a:p>
        </p:txBody>
      </p:sp>
      <p:sp>
        <p:nvSpPr>
          <p:cNvPr id="499" name="Google Shape;499;gf9a494fcac_0_673"/>
          <p:cNvSpPr txBox="1"/>
          <p:nvPr>
            <p:ph idx="4294967295" type="title"/>
          </p:nvPr>
        </p:nvSpPr>
        <p:spPr>
          <a:xfrm>
            <a:off x="6435525" y="1111300"/>
            <a:ext cx="2153700" cy="637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400">
                <a:solidFill>
                  <a:schemeClr val="accent5"/>
                </a:solidFill>
              </a:rPr>
              <a:t>Release </a:t>
            </a:r>
            <a:r>
              <a:rPr lang="en" sz="2400">
                <a:solidFill>
                  <a:schemeClr val="accent5"/>
                </a:solidFill>
              </a:rPr>
              <a:t>Management</a:t>
            </a:r>
            <a:endParaRPr sz="2400">
              <a:solidFill>
                <a:schemeClr val="accent5"/>
              </a:solidFill>
            </a:endParaRPr>
          </a:p>
        </p:txBody>
      </p:sp>
      <p:sp>
        <p:nvSpPr>
          <p:cNvPr id="500" name="Google Shape;500;gf9a494fcac_0_673"/>
          <p:cNvSpPr txBox="1"/>
          <p:nvPr>
            <p:ph idx="4294967295" type="subTitle"/>
          </p:nvPr>
        </p:nvSpPr>
        <p:spPr>
          <a:xfrm>
            <a:off x="6902863" y="2473549"/>
            <a:ext cx="1604400" cy="1170600"/>
          </a:xfrm>
          <a:prstGeom prst="rect">
            <a:avLst/>
          </a:prstGeom>
          <a:no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chemeClr val="dk1"/>
              </a:buClr>
              <a:buSzPts val="1100"/>
              <a:buFont typeface="Arial"/>
              <a:buNone/>
            </a:pPr>
            <a:r>
              <a:rPr lang="en" sz="1600">
                <a:solidFill>
                  <a:schemeClr val="lt1"/>
                </a:solidFill>
              </a:rPr>
              <a:t>Ensure </a:t>
            </a:r>
            <a:r>
              <a:rPr lang="en" sz="1600">
                <a:solidFill>
                  <a:schemeClr val="lt1"/>
                </a:solidFill>
              </a:rPr>
              <a:t>stability</a:t>
            </a:r>
            <a:r>
              <a:rPr lang="en" sz="1600">
                <a:solidFill>
                  <a:schemeClr val="lt1"/>
                </a:solidFill>
              </a:rPr>
              <a:t> and correctness of release builds</a:t>
            </a:r>
            <a:endParaRPr b="0" i="0" sz="1600" u="none" cap="none" strike="noStrike">
              <a:solidFill>
                <a:schemeClr val="lt1"/>
              </a:solidFill>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g11eba0e5733_3_0"/>
          <p:cNvSpPr/>
          <p:nvPr/>
        </p:nvSpPr>
        <p:spPr>
          <a:xfrm>
            <a:off x="3328750" y="572800"/>
            <a:ext cx="1928700" cy="837000"/>
          </a:xfrm>
          <a:prstGeom prst="rect">
            <a:avLst/>
          </a:prstGeom>
          <a:solidFill>
            <a:srgbClr val="ECF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g11eba0e5733_3_0"/>
          <p:cNvSpPr txBox="1"/>
          <p:nvPr>
            <p:ph type="title"/>
          </p:nvPr>
        </p:nvSpPr>
        <p:spPr>
          <a:xfrm>
            <a:off x="-360100" y="172150"/>
            <a:ext cx="38295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Early Planning</a:t>
            </a:r>
            <a:endParaRPr/>
          </a:p>
        </p:txBody>
      </p:sp>
      <p:sp>
        <p:nvSpPr>
          <p:cNvPr id="507" name="Google Shape;507;g11eba0e5733_3_0"/>
          <p:cNvSpPr/>
          <p:nvPr/>
        </p:nvSpPr>
        <p:spPr>
          <a:xfrm>
            <a:off x="4947450" y="409975"/>
            <a:ext cx="1093023" cy="755729"/>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g11eba0e5733_3_0"/>
          <p:cNvSpPr/>
          <p:nvPr/>
        </p:nvSpPr>
        <p:spPr>
          <a:xfrm>
            <a:off x="5857644"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g11eba0e5733_3_0"/>
          <p:cNvSpPr/>
          <p:nvPr/>
        </p:nvSpPr>
        <p:spPr>
          <a:xfrm>
            <a:off x="6767321"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g11eba0e5733_3_0"/>
          <p:cNvSpPr/>
          <p:nvPr/>
        </p:nvSpPr>
        <p:spPr>
          <a:xfrm>
            <a:off x="7678030" y="409975"/>
            <a:ext cx="1093023" cy="755729"/>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t/>
            </a:r>
            <a:endParaRPr b="0" i="0" sz="1600" u="none" cap="none" strike="noStrike">
              <a:solidFill>
                <a:schemeClr val="lt1"/>
              </a:solidFill>
              <a:latin typeface="Roboto"/>
              <a:ea typeface="Roboto"/>
              <a:cs typeface="Roboto"/>
              <a:sym typeface="Roboto"/>
            </a:endParaRPr>
          </a:p>
        </p:txBody>
      </p:sp>
      <p:sp>
        <p:nvSpPr>
          <p:cNvPr id="511" name="Google Shape;511;g11eba0e5733_3_0"/>
          <p:cNvSpPr txBox="1"/>
          <p:nvPr>
            <p:ph idx="4294967295" type="subTitle"/>
          </p:nvPr>
        </p:nvSpPr>
        <p:spPr>
          <a:xfrm>
            <a:off x="5162600" y="523902"/>
            <a:ext cx="734700" cy="8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Predict potential pitfalls</a:t>
            </a:r>
            <a:endParaRPr sz="800">
              <a:solidFill>
                <a:schemeClr val="lt1"/>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512" name="Google Shape;512;g11eba0e5733_3_0"/>
          <p:cNvSpPr txBox="1"/>
          <p:nvPr>
            <p:ph idx="4294967295" type="subTitle"/>
          </p:nvPr>
        </p:nvSpPr>
        <p:spPr>
          <a:xfrm>
            <a:off x="6076125" y="572800"/>
            <a:ext cx="734700" cy="7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Manage complexity with architecture</a:t>
            </a:r>
            <a:endParaRPr sz="800">
              <a:solidFill>
                <a:schemeClr val="dk2"/>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513" name="Google Shape;513;g11eba0e5733_3_0"/>
          <p:cNvSpPr txBox="1"/>
          <p:nvPr>
            <p:ph idx="4294967295" type="subTitle"/>
          </p:nvPr>
        </p:nvSpPr>
        <p:spPr>
          <a:xfrm>
            <a:off x="6989650" y="623906"/>
            <a:ext cx="734700" cy="508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700">
                <a:solidFill>
                  <a:schemeClr val="lt1"/>
                </a:solidFill>
              </a:rPr>
              <a:t>Establishing consistency of a product's attributes</a:t>
            </a:r>
            <a:endParaRPr sz="700">
              <a:solidFill>
                <a:schemeClr val="lt1"/>
              </a:solidFill>
            </a:endParaRPr>
          </a:p>
          <a:p>
            <a:pPr indent="0" lvl="0" marL="0" marR="0" rtl="0" algn="ctr">
              <a:lnSpc>
                <a:spcPct val="100000"/>
              </a:lnSpc>
              <a:spcBef>
                <a:spcPts val="1600"/>
              </a:spcBef>
              <a:spcAft>
                <a:spcPts val="1600"/>
              </a:spcAft>
              <a:buClr>
                <a:srgbClr val="434343"/>
              </a:buClr>
              <a:buSzPts val="1800"/>
              <a:buFont typeface="Roboto"/>
              <a:buNone/>
            </a:pPr>
            <a:r>
              <a:t/>
            </a:r>
            <a:endParaRPr sz="200">
              <a:solidFill>
                <a:schemeClr val="lt1"/>
              </a:solidFill>
            </a:endParaRPr>
          </a:p>
        </p:txBody>
      </p:sp>
      <p:sp>
        <p:nvSpPr>
          <p:cNvPr id="514" name="Google Shape;514;g11eba0e5733_3_0"/>
          <p:cNvSpPr txBox="1"/>
          <p:nvPr>
            <p:ph idx="4294967295" type="subTitle"/>
          </p:nvPr>
        </p:nvSpPr>
        <p:spPr>
          <a:xfrm>
            <a:off x="7903175" y="572800"/>
            <a:ext cx="734700" cy="755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700">
                <a:solidFill>
                  <a:schemeClr val="lt1"/>
                </a:solidFill>
              </a:rPr>
              <a:t>Ensure stability and correctness of release builds</a:t>
            </a:r>
            <a:endParaRPr sz="700">
              <a:solidFill>
                <a:schemeClr val="lt1"/>
              </a:solidFill>
            </a:endParaRPr>
          </a:p>
          <a:p>
            <a:pPr indent="0" lvl="0" marL="0" marR="0" rtl="0" algn="ctr">
              <a:lnSpc>
                <a:spcPct val="100000"/>
              </a:lnSpc>
              <a:spcBef>
                <a:spcPts val="1600"/>
              </a:spcBef>
              <a:spcAft>
                <a:spcPts val="1600"/>
              </a:spcAft>
              <a:buClr>
                <a:schemeClr val="dk1"/>
              </a:buClr>
              <a:buSzPts val="1100"/>
              <a:buFont typeface="Arial"/>
              <a:buNone/>
            </a:pPr>
            <a:r>
              <a:t/>
            </a:r>
            <a:endParaRPr sz="700">
              <a:solidFill>
                <a:schemeClr val="lt1"/>
              </a:solidFill>
            </a:endParaRPr>
          </a:p>
        </p:txBody>
      </p:sp>
      <p:cxnSp>
        <p:nvCxnSpPr>
          <p:cNvPr id="515" name="Google Shape;515;g11eba0e5733_3_0"/>
          <p:cNvCxnSpPr/>
          <p:nvPr/>
        </p:nvCxnSpPr>
        <p:spPr>
          <a:xfrm>
            <a:off x="256250" y="1088350"/>
            <a:ext cx="2596800" cy="0"/>
          </a:xfrm>
          <a:prstGeom prst="straightConnector1">
            <a:avLst/>
          </a:prstGeom>
          <a:noFill/>
          <a:ln cap="flat" cmpd="sng" w="38100">
            <a:solidFill>
              <a:schemeClr val="accent6"/>
            </a:solidFill>
            <a:prstDash val="solid"/>
            <a:round/>
            <a:headEnd len="med" w="med" type="none"/>
            <a:tailEnd len="med" w="med" type="none"/>
          </a:ln>
        </p:spPr>
      </p:cxnSp>
      <p:grpSp>
        <p:nvGrpSpPr>
          <p:cNvPr id="516" name="Google Shape;516;g11eba0e5733_3_0"/>
          <p:cNvGrpSpPr/>
          <p:nvPr/>
        </p:nvGrpSpPr>
        <p:grpSpPr>
          <a:xfrm>
            <a:off x="470548" y="2889701"/>
            <a:ext cx="3347058" cy="1744762"/>
            <a:chOff x="238125" y="994975"/>
            <a:chExt cx="7142675" cy="3723350"/>
          </a:xfrm>
        </p:grpSpPr>
        <p:sp>
          <p:nvSpPr>
            <p:cNvPr id="517" name="Google Shape;517;g11eba0e5733_3_0"/>
            <p:cNvSpPr/>
            <p:nvPr/>
          </p:nvSpPr>
          <p:spPr>
            <a:xfrm>
              <a:off x="238125" y="4269850"/>
              <a:ext cx="7142675" cy="448475"/>
            </a:xfrm>
            <a:custGeom>
              <a:rect b="b" l="l" r="r" t="t"/>
              <a:pathLst>
                <a:path extrusionOk="0" h="17939" w="285707">
                  <a:moveTo>
                    <a:pt x="142854" y="0"/>
                  </a:moveTo>
                  <a:cubicBezTo>
                    <a:pt x="104966" y="0"/>
                    <a:pt x="68631" y="944"/>
                    <a:pt x="41842" y="2627"/>
                  </a:cubicBezTo>
                  <a:cubicBezTo>
                    <a:pt x="15051" y="4309"/>
                    <a:pt x="0" y="6590"/>
                    <a:pt x="0" y="8969"/>
                  </a:cubicBezTo>
                  <a:cubicBezTo>
                    <a:pt x="0" y="11349"/>
                    <a:pt x="15051" y="13630"/>
                    <a:pt x="41842" y="15312"/>
                  </a:cubicBezTo>
                  <a:cubicBezTo>
                    <a:pt x="68631" y="16995"/>
                    <a:pt x="104966" y="17939"/>
                    <a:pt x="142854" y="17939"/>
                  </a:cubicBezTo>
                  <a:cubicBezTo>
                    <a:pt x="180741" y="17939"/>
                    <a:pt x="217076" y="16995"/>
                    <a:pt x="243867" y="15312"/>
                  </a:cubicBezTo>
                  <a:cubicBezTo>
                    <a:pt x="270658" y="13630"/>
                    <a:pt x="285707" y="11349"/>
                    <a:pt x="285707" y="8969"/>
                  </a:cubicBezTo>
                  <a:cubicBezTo>
                    <a:pt x="285707" y="6590"/>
                    <a:pt x="270658" y="4309"/>
                    <a:pt x="243867" y="2627"/>
                  </a:cubicBezTo>
                  <a:cubicBezTo>
                    <a:pt x="217076" y="944"/>
                    <a:pt x="180741" y="0"/>
                    <a:pt x="142854" y="0"/>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g11eba0e5733_3_0"/>
            <p:cNvSpPr/>
            <p:nvPr/>
          </p:nvSpPr>
          <p:spPr>
            <a:xfrm>
              <a:off x="523100" y="1734800"/>
              <a:ext cx="1194150" cy="1531475"/>
            </a:xfrm>
            <a:custGeom>
              <a:rect b="b" l="l" r="r" t="t"/>
              <a:pathLst>
                <a:path extrusionOk="0" h="61259" w="47766">
                  <a:moveTo>
                    <a:pt x="14708" y="1"/>
                  </a:moveTo>
                  <a:cubicBezTo>
                    <a:pt x="9256" y="1"/>
                    <a:pt x="0" y="10518"/>
                    <a:pt x="937" y="33226"/>
                  </a:cubicBezTo>
                  <a:cubicBezTo>
                    <a:pt x="1447" y="45598"/>
                    <a:pt x="6075" y="51601"/>
                    <a:pt x="10222" y="54504"/>
                  </a:cubicBezTo>
                  <a:lnTo>
                    <a:pt x="10222" y="60803"/>
                  </a:lnTo>
                  <a:cubicBezTo>
                    <a:pt x="10222" y="61055"/>
                    <a:pt x="10426" y="61259"/>
                    <a:pt x="10680" y="61259"/>
                  </a:cubicBezTo>
                  <a:lnTo>
                    <a:pt x="47310" y="61259"/>
                  </a:lnTo>
                  <a:cubicBezTo>
                    <a:pt x="47562" y="61259"/>
                    <a:pt x="47766" y="61055"/>
                    <a:pt x="47766" y="60803"/>
                  </a:cubicBezTo>
                  <a:lnTo>
                    <a:pt x="47766" y="53603"/>
                  </a:lnTo>
                  <a:cubicBezTo>
                    <a:pt x="47766" y="53351"/>
                    <a:pt x="47562" y="53147"/>
                    <a:pt x="47310" y="53145"/>
                  </a:cubicBezTo>
                  <a:lnTo>
                    <a:pt x="23811" y="53145"/>
                  </a:lnTo>
                  <a:cubicBezTo>
                    <a:pt x="16614" y="47679"/>
                    <a:pt x="13579" y="39415"/>
                    <a:pt x="13579" y="28401"/>
                  </a:cubicBezTo>
                  <a:cubicBezTo>
                    <a:pt x="13579" y="11810"/>
                    <a:pt x="20273" y="175"/>
                    <a:pt x="14841" y="3"/>
                  </a:cubicBezTo>
                  <a:cubicBezTo>
                    <a:pt x="14797" y="1"/>
                    <a:pt x="14752" y="1"/>
                    <a:pt x="14708"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g11eba0e5733_3_0"/>
            <p:cNvSpPr/>
            <p:nvPr/>
          </p:nvSpPr>
          <p:spPr>
            <a:xfrm>
              <a:off x="844475" y="3557300"/>
              <a:ext cx="863350" cy="41825"/>
            </a:xfrm>
            <a:custGeom>
              <a:rect b="b" l="l" r="r" t="t"/>
              <a:pathLst>
                <a:path extrusionOk="0" h="1673" w="34534">
                  <a:moveTo>
                    <a:pt x="0" y="1"/>
                  </a:moveTo>
                  <a:lnTo>
                    <a:pt x="0" y="1673"/>
                  </a:lnTo>
                  <a:lnTo>
                    <a:pt x="34533" y="1673"/>
                  </a:lnTo>
                  <a:lnTo>
                    <a:pt x="34533" y="1"/>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g11eba0e5733_3_0"/>
            <p:cNvSpPr/>
            <p:nvPr/>
          </p:nvSpPr>
          <p:spPr>
            <a:xfrm>
              <a:off x="844475" y="3741225"/>
              <a:ext cx="863350" cy="41850"/>
            </a:xfrm>
            <a:custGeom>
              <a:rect b="b" l="l" r="r" t="t"/>
              <a:pathLst>
                <a:path extrusionOk="0" h="1674" w="34534">
                  <a:moveTo>
                    <a:pt x="0" y="0"/>
                  </a:moveTo>
                  <a:lnTo>
                    <a:pt x="0" y="1674"/>
                  </a:lnTo>
                  <a:lnTo>
                    <a:pt x="34533" y="1674"/>
                  </a:lnTo>
                  <a:lnTo>
                    <a:pt x="34533" y="0"/>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g11eba0e5733_3_0"/>
            <p:cNvSpPr/>
            <p:nvPr/>
          </p:nvSpPr>
          <p:spPr>
            <a:xfrm>
              <a:off x="653500" y="3181150"/>
              <a:ext cx="297950" cy="1312925"/>
            </a:xfrm>
            <a:custGeom>
              <a:rect b="b" l="l" r="r" t="t"/>
              <a:pathLst>
                <a:path extrusionOk="0" h="52517" w="11918">
                  <a:moveTo>
                    <a:pt x="8281" y="1"/>
                  </a:moveTo>
                  <a:lnTo>
                    <a:pt x="0" y="52517"/>
                  </a:lnTo>
                  <a:lnTo>
                    <a:pt x="3727" y="52517"/>
                  </a:lnTo>
                  <a:lnTo>
                    <a:pt x="11917" y="573"/>
                  </a:lnTo>
                  <a:lnTo>
                    <a:pt x="8281"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g11eba0e5733_3_0"/>
            <p:cNvSpPr/>
            <p:nvPr/>
          </p:nvSpPr>
          <p:spPr>
            <a:xfrm>
              <a:off x="1600875" y="3181150"/>
              <a:ext cx="297925" cy="1312925"/>
            </a:xfrm>
            <a:custGeom>
              <a:rect b="b" l="l" r="r" t="t"/>
              <a:pathLst>
                <a:path extrusionOk="0" h="52517" w="11917">
                  <a:moveTo>
                    <a:pt x="3635" y="1"/>
                  </a:moveTo>
                  <a:lnTo>
                    <a:pt x="1" y="573"/>
                  </a:lnTo>
                  <a:lnTo>
                    <a:pt x="8191" y="52517"/>
                  </a:lnTo>
                  <a:lnTo>
                    <a:pt x="11916" y="52517"/>
                  </a:lnTo>
                  <a:lnTo>
                    <a:pt x="3635"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g11eba0e5733_3_0"/>
            <p:cNvSpPr/>
            <p:nvPr/>
          </p:nvSpPr>
          <p:spPr>
            <a:xfrm>
              <a:off x="2057500" y="2353125"/>
              <a:ext cx="278050" cy="91475"/>
            </a:xfrm>
            <a:custGeom>
              <a:rect b="b" l="l" r="r" t="t"/>
              <a:pathLst>
                <a:path extrusionOk="0" h="3659" w="11122">
                  <a:moveTo>
                    <a:pt x="4408" y="1"/>
                  </a:moveTo>
                  <a:cubicBezTo>
                    <a:pt x="2687" y="1"/>
                    <a:pt x="949" y="574"/>
                    <a:pt x="949" y="574"/>
                  </a:cubicBezTo>
                  <a:cubicBezTo>
                    <a:pt x="0" y="2329"/>
                    <a:pt x="1998" y="3659"/>
                    <a:pt x="1998" y="3659"/>
                  </a:cubicBezTo>
                  <a:lnTo>
                    <a:pt x="11122" y="3659"/>
                  </a:lnTo>
                  <a:cubicBezTo>
                    <a:pt x="11122" y="1707"/>
                    <a:pt x="7807" y="674"/>
                    <a:pt x="5795" y="157"/>
                  </a:cubicBezTo>
                  <a:cubicBezTo>
                    <a:pt x="5359" y="44"/>
                    <a:pt x="4884" y="1"/>
                    <a:pt x="4408"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g11eba0e5733_3_0"/>
            <p:cNvSpPr/>
            <p:nvPr/>
          </p:nvSpPr>
          <p:spPr>
            <a:xfrm>
              <a:off x="1290675" y="1911075"/>
              <a:ext cx="819750" cy="533525"/>
            </a:xfrm>
            <a:custGeom>
              <a:rect b="b" l="l" r="r" t="t"/>
              <a:pathLst>
                <a:path extrusionOk="0" h="21341" w="32790">
                  <a:moveTo>
                    <a:pt x="4370" y="1"/>
                  </a:moveTo>
                  <a:cubicBezTo>
                    <a:pt x="2956" y="1"/>
                    <a:pt x="637" y="514"/>
                    <a:pt x="1" y="3737"/>
                  </a:cubicBezTo>
                  <a:cubicBezTo>
                    <a:pt x="1" y="3737"/>
                    <a:pt x="6737" y="18335"/>
                    <a:pt x="14416" y="21341"/>
                  </a:cubicBezTo>
                  <a:lnTo>
                    <a:pt x="32789" y="21341"/>
                  </a:lnTo>
                  <a:cubicBezTo>
                    <a:pt x="32196" y="20186"/>
                    <a:pt x="31780" y="19022"/>
                    <a:pt x="32209" y="18081"/>
                  </a:cubicBezTo>
                  <a:cubicBezTo>
                    <a:pt x="32209" y="18081"/>
                    <a:pt x="28990" y="17639"/>
                    <a:pt x="24476" y="16907"/>
                  </a:cubicBezTo>
                  <a:cubicBezTo>
                    <a:pt x="19415" y="16085"/>
                    <a:pt x="15788" y="15225"/>
                    <a:pt x="14416" y="14150"/>
                  </a:cubicBezTo>
                  <a:cubicBezTo>
                    <a:pt x="14416" y="14150"/>
                    <a:pt x="10599" y="6160"/>
                    <a:pt x="5496" y="113"/>
                  </a:cubicBezTo>
                  <a:cubicBezTo>
                    <a:pt x="5496" y="113"/>
                    <a:pt x="5032" y="1"/>
                    <a:pt x="4370"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g11eba0e5733_3_0"/>
            <p:cNvSpPr/>
            <p:nvPr/>
          </p:nvSpPr>
          <p:spPr>
            <a:xfrm>
              <a:off x="991425" y="2786625"/>
              <a:ext cx="1072575" cy="1025550"/>
            </a:xfrm>
            <a:custGeom>
              <a:rect b="b" l="l" r="r" t="t"/>
              <a:pathLst>
                <a:path extrusionOk="0" h="41022" w="42903">
                  <a:moveTo>
                    <a:pt x="8750" y="0"/>
                  </a:moveTo>
                  <a:cubicBezTo>
                    <a:pt x="6794" y="0"/>
                    <a:pt x="4611" y="64"/>
                    <a:pt x="2316" y="241"/>
                  </a:cubicBezTo>
                  <a:cubicBezTo>
                    <a:pt x="2316" y="241"/>
                    <a:pt x="0" y="11507"/>
                    <a:pt x="10231" y="11519"/>
                  </a:cubicBezTo>
                  <a:cubicBezTo>
                    <a:pt x="22197" y="11533"/>
                    <a:pt x="29722" y="11865"/>
                    <a:pt x="29722" y="11865"/>
                  </a:cubicBezTo>
                  <a:lnTo>
                    <a:pt x="36867" y="40883"/>
                  </a:lnTo>
                  <a:cubicBezTo>
                    <a:pt x="36867" y="40883"/>
                    <a:pt x="37674" y="41022"/>
                    <a:pt x="38745" y="41022"/>
                  </a:cubicBezTo>
                  <a:cubicBezTo>
                    <a:pt x="39997" y="41022"/>
                    <a:pt x="41611" y="40833"/>
                    <a:pt x="42719" y="40013"/>
                  </a:cubicBezTo>
                  <a:cubicBezTo>
                    <a:pt x="42719" y="40013"/>
                    <a:pt x="42903" y="12668"/>
                    <a:pt x="37972" y="5420"/>
                  </a:cubicBezTo>
                  <a:cubicBezTo>
                    <a:pt x="35445" y="1706"/>
                    <a:pt x="17397" y="433"/>
                    <a:pt x="17397" y="433"/>
                  </a:cubicBezTo>
                  <a:cubicBezTo>
                    <a:pt x="17397" y="433"/>
                    <a:pt x="13842" y="0"/>
                    <a:pt x="8750" y="0"/>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g11eba0e5733_3_0"/>
            <p:cNvSpPr/>
            <p:nvPr/>
          </p:nvSpPr>
          <p:spPr>
            <a:xfrm>
              <a:off x="1905675" y="3786925"/>
              <a:ext cx="429525" cy="168350"/>
            </a:xfrm>
            <a:custGeom>
              <a:rect b="b" l="l" r="r" t="t"/>
              <a:pathLst>
                <a:path extrusionOk="0" h="6734" w="17181">
                  <a:moveTo>
                    <a:pt x="6150" y="1"/>
                  </a:moveTo>
                  <a:cubicBezTo>
                    <a:pt x="6149" y="1"/>
                    <a:pt x="5395" y="833"/>
                    <a:pt x="297" y="871"/>
                  </a:cubicBezTo>
                  <a:cubicBezTo>
                    <a:pt x="297" y="871"/>
                    <a:pt x="0" y="1380"/>
                    <a:pt x="94" y="2364"/>
                  </a:cubicBezTo>
                  <a:cubicBezTo>
                    <a:pt x="186" y="3348"/>
                    <a:pt x="605" y="6734"/>
                    <a:pt x="605" y="6734"/>
                  </a:cubicBezTo>
                  <a:lnTo>
                    <a:pt x="17181" y="5163"/>
                  </a:lnTo>
                  <a:cubicBezTo>
                    <a:pt x="17181" y="5163"/>
                    <a:pt x="16997" y="2576"/>
                    <a:pt x="14767" y="1397"/>
                  </a:cubicBezTo>
                  <a:cubicBezTo>
                    <a:pt x="14029" y="1006"/>
                    <a:pt x="13197" y="927"/>
                    <a:pt x="12293" y="927"/>
                  </a:cubicBezTo>
                  <a:cubicBezTo>
                    <a:pt x="11667" y="927"/>
                    <a:pt x="11006" y="965"/>
                    <a:pt x="10320" y="965"/>
                  </a:cubicBezTo>
                  <a:cubicBezTo>
                    <a:pt x="9005" y="965"/>
                    <a:pt x="7596" y="824"/>
                    <a:pt x="6150"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g11eba0e5733_3_0"/>
            <p:cNvSpPr/>
            <p:nvPr/>
          </p:nvSpPr>
          <p:spPr>
            <a:xfrm>
              <a:off x="957900" y="1827900"/>
              <a:ext cx="546850" cy="1003725"/>
            </a:xfrm>
            <a:custGeom>
              <a:rect b="b" l="l" r="r" t="t"/>
              <a:pathLst>
                <a:path extrusionOk="0" h="40149" w="21874">
                  <a:moveTo>
                    <a:pt x="13312" y="1"/>
                  </a:moveTo>
                  <a:cubicBezTo>
                    <a:pt x="13312" y="1"/>
                    <a:pt x="10230" y="222"/>
                    <a:pt x="6927" y="5465"/>
                  </a:cubicBezTo>
                  <a:cubicBezTo>
                    <a:pt x="3623" y="10711"/>
                    <a:pt x="154" y="27871"/>
                    <a:pt x="1" y="40110"/>
                  </a:cubicBezTo>
                  <a:cubicBezTo>
                    <a:pt x="1" y="40110"/>
                    <a:pt x="957" y="40149"/>
                    <a:pt x="2472" y="40149"/>
                  </a:cubicBezTo>
                  <a:cubicBezTo>
                    <a:pt x="6733" y="40149"/>
                    <a:pt x="15412" y="39842"/>
                    <a:pt x="19669" y="37505"/>
                  </a:cubicBezTo>
                  <a:cubicBezTo>
                    <a:pt x="19669" y="37505"/>
                    <a:pt x="18495" y="16793"/>
                    <a:pt x="20184" y="11128"/>
                  </a:cubicBezTo>
                  <a:cubicBezTo>
                    <a:pt x="21873" y="5465"/>
                    <a:pt x="18970" y="2233"/>
                    <a:pt x="18970" y="2233"/>
                  </a:cubicBezTo>
                  <a:lnTo>
                    <a:pt x="13312" y="1"/>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g11eba0e5733_3_0"/>
            <p:cNvSpPr/>
            <p:nvPr/>
          </p:nvSpPr>
          <p:spPr>
            <a:xfrm>
              <a:off x="947100" y="2765500"/>
              <a:ext cx="1166150" cy="931025"/>
            </a:xfrm>
            <a:custGeom>
              <a:rect b="b" l="l" r="r" t="t"/>
              <a:pathLst>
                <a:path extrusionOk="0" h="37241" w="46646">
                  <a:moveTo>
                    <a:pt x="24652" y="1"/>
                  </a:moveTo>
                  <a:cubicBezTo>
                    <a:pt x="19799" y="1"/>
                    <a:pt x="15353" y="398"/>
                    <a:pt x="15353" y="398"/>
                  </a:cubicBezTo>
                  <a:cubicBezTo>
                    <a:pt x="15353" y="398"/>
                    <a:pt x="8495" y="664"/>
                    <a:pt x="433" y="2606"/>
                  </a:cubicBezTo>
                  <a:cubicBezTo>
                    <a:pt x="433" y="2606"/>
                    <a:pt x="1" y="12638"/>
                    <a:pt x="8187" y="12638"/>
                  </a:cubicBezTo>
                  <a:cubicBezTo>
                    <a:pt x="8761" y="12638"/>
                    <a:pt x="9379" y="12588"/>
                    <a:pt x="10042" y="12482"/>
                  </a:cubicBezTo>
                  <a:cubicBezTo>
                    <a:pt x="21857" y="10595"/>
                    <a:pt x="29339" y="9725"/>
                    <a:pt x="29339" y="9725"/>
                  </a:cubicBezTo>
                  <a:lnTo>
                    <a:pt x="41006" y="37240"/>
                  </a:lnTo>
                  <a:cubicBezTo>
                    <a:pt x="41006" y="37240"/>
                    <a:pt x="41012" y="37240"/>
                    <a:pt x="41024" y="37240"/>
                  </a:cubicBezTo>
                  <a:cubicBezTo>
                    <a:pt x="41313" y="37240"/>
                    <a:pt x="44929" y="37205"/>
                    <a:pt x="46646" y="35450"/>
                  </a:cubicBezTo>
                  <a:cubicBezTo>
                    <a:pt x="46646" y="35450"/>
                    <a:pt x="42480" y="8423"/>
                    <a:pt x="36461" y="2052"/>
                  </a:cubicBezTo>
                  <a:cubicBezTo>
                    <a:pt x="34908" y="409"/>
                    <a:pt x="29571" y="1"/>
                    <a:pt x="24652"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g11eba0e5733_3_0"/>
            <p:cNvSpPr/>
            <p:nvPr/>
          </p:nvSpPr>
          <p:spPr>
            <a:xfrm>
              <a:off x="1966975" y="3647225"/>
              <a:ext cx="439050" cy="192775"/>
            </a:xfrm>
            <a:custGeom>
              <a:rect b="b" l="l" r="r" t="t"/>
              <a:pathLst>
                <a:path extrusionOk="0" h="7711" w="17562">
                  <a:moveTo>
                    <a:pt x="13333" y="1"/>
                  </a:moveTo>
                  <a:cubicBezTo>
                    <a:pt x="11859" y="1"/>
                    <a:pt x="10227" y="628"/>
                    <a:pt x="8371" y="628"/>
                  </a:cubicBezTo>
                  <a:cubicBezTo>
                    <a:pt x="7573" y="628"/>
                    <a:pt x="6735" y="512"/>
                    <a:pt x="5849" y="181"/>
                  </a:cubicBezTo>
                  <a:cubicBezTo>
                    <a:pt x="5849" y="181"/>
                    <a:pt x="5237" y="1122"/>
                    <a:pt x="211" y="1971"/>
                  </a:cubicBezTo>
                  <a:cubicBezTo>
                    <a:pt x="211" y="1971"/>
                    <a:pt x="1" y="2519"/>
                    <a:pt x="248" y="3478"/>
                  </a:cubicBezTo>
                  <a:cubicBezTo>
                    <a:pt x="497" y="4434"/>
                    <a:pt x="1447" y="7711"/>
                    <a:pt x="1447" y="7711"/>
                  </a:cubicBezTo>
                  <a:lnTo>
                    <a:pt x="17562" y="3525"/>
                  </a:lnTo>
                  <a:cubicBezTo>
                    <a:pt x="17562" y="3525"/>
                    <a:pt x="16969" y="999"/>
                    <a:pt x="14580" y="190"/>
                  </a:cubicBezTo>
                  <a:cubicBezTo>
                    <a:pt x="14177" y="54"/>
                    <a:pt x="13762" y="1"/>
                    <a:pt x="13333"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g11eba0e5733_3_0"/>
            <p:cNvSpPr/>
            <p:nvPr/>
          </p:nvSpPr>
          <p:spPr>
            <a:xfrm>
              <a:off x="1290675" y="1685950"/>
              <a:ext cx="171850" cy="198125"/>
            </a:xfrm>
            <a:custGeom>
              <a:rect b="b" l="l" r="r" t="t"/>
              <a:pathLst>
                <a:path extrusionOk="0" h="7925" w="6874">
                  <a:moveTo>
                    <a:pt x="2005" y="1"/>
                  </a:moveTo>
                  <a:cubicBezTo>
                    <a:pt x="1601" y="1"/>
                    <a:pt x="1174" y="59"/>
                    <a:pt x="748" y="214"/>
                  </a:cubicBezTo>
                  <a:lnTo>
                    <a:pt x="1" y="5680"/>
                  </a:lnTo>
                  <a:cubicBezTo>
                    <a:pt x="1552" y="6824"/>
                    <a:pt x="3319" y="7925"/>
                    <a:pt x="5299" y="7925"/>
                  </a:cubicBezTo>
                  <a:cubicBezTo>
                    <a:pt x="5418" y="7925"/>
                    <a:pt x="5538" y="7921"/>
                    <a:pt x="5659" y="7913"/>
                  </a:cubicBezTo>
                  <a:lnTo>
                    <a:pt x="6377" y="4857"/>
                  </a:lnTo>
                  <a:lnTo>
                    <a:pt x="6873" y="2751"/>
                  </a:lnTo>
                  <a:cubicBezTo>
                    <a:pt x="5978" y="1276"/>
                    <a:pt x="5341" y="956"/>
                    <a:pt x="3999" y="420"/>
                  </a:cubicBezTo>
                  <a:cubicBezTo>
                    <a:pt x="3579" y="253"/>
                    <a:pt x="2842" y="1"/>
                    <a:pt x="2005"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g11eba0e5733_3_0"/>
            <p:cNvSpPr/>
            <p:nvPr/>
          </p:nvSpPr>
          <p:spPr>
            <a:xfrm>
              <a:off x="1361625" y="1709250"/>
              <a:ext cx="100900" cy="98150"/>
            </a:xfrm>
            <a:custGeom>
              <a:rect b="b" l="l" r="r" t="t"/>
              <a:pathLst>
                <a:path extrusionOk="0" h="3926" w="4036">
                  <a:moveTo>
                    <a:pt x="502" y="0"/>
                  </a:moveTo>
                  <a:cubicBezTo>
                    <a:pt x="332" y="0"/>
                    <a:pt x="165" y="9"/>
                    <a:pt x="0" y="25"/>
                  </a:cubicBezTo>
                  <a:cubicBezTo>
                    <a:pt x="442" y="834"/>
                    <a:pt x="1768" y="3030"/>
                    <a:pt x="3539" y="3925"/>
                  </a:cubicBezTo>
                  <a:lnTo>
                    <a:pt x="4035" y="1819"/>
                  </a:lnTo>
                  <a:cubicBezTo>
                    <a:pt x="3243" y="513"/>
                    <a:pt x="1816" y="0"/>
                    <a:pt x="502"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g11eba0e5733_3_0"/>
            <p:cNvSpPr/>
            <p:nvPr/>
          </p:nvSpPr>
          <p:spPr>
            <a:xfrm>
              <a:off x="1191150" y="1305150"/>
              <a:ext cx="471675" cy="479575"/>
            </a:xfrm>
            <a:custGeom>
              <a:rect b="b" l="l" r="r" t="t"/>
              <a:pathLst>
                <a:path extrusionOk="0" h="19183" w="18867">
                  <a:moveTo>
                    <a:pt x="10486" y="0"/>
                  </a:moveTo>
                  <a:cubicBezTo>
                    <a:pt x="7343" y="0"/>
                    <a:pt x="4543" y="1039"/>
                    <a:pt x="2781" y="1943"/>
                  </a:cubicBezTo>
                  <a:cubicBezTo>
                    <a:pt x="0" y="3366"/>
                    <a:pt x="1086" y="11028"/>
                    <a:pt x="3458" y="13877"/>
                  </a:cubicBezTo>
                  <a:cubicBezTo>
                    <a:pt x="5626" y="16476"/>
                    <a:pt x="12114" y="19182"/>
                    <a:pt x="14791" y="19182"/>
                  </a:cubicBezTo>
                  <a:cubicBezTo>
                    <a:pt x="15045" y="19182"/>
                    <a:pt x="15265" y="19158"/>
                    <a:pt x="15444" y="19106"/>
                  </a:cubicBezTo>
                  <a:cubicBezTo>
                    <a:pt x="18867" y="18121"/>
                    <a:pt x="18782" y="15572"/>
                    <a:pt x="18308" y="10079"/>
                  </a:cubicBezTo>
                  <a:cubicBezTo>
                    <a:pt x="17833" y="4587"/>
                    <a:pt x="16140" y="1264"/>
                    <a:pt x="16140" y="1264"/>
                  </a:cubicBezTo>
                  <a:cubicBezTo>
                    <a:pt x="14229" y="346"/>
                    <a:pt x="12300" y="0"/>
                    <a:pt x="10486"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g11eba0e5733_3_0"/>
            <p:cNvSpPr/>
            <p:nvPr/>
          </p:nvSpPr>
          <p:spPr>
            <a:xfrm>
              <a:off x="1150875" y="1200175"/>
              <a:ext cx="608500" cy="543700"/>
            </a:xfrm>
            <a:custGeom>
              <a:rect b="b" l="l" r="r" t="t"/>
              <a:pathLst>
                <a:path extrusionOk="0" h="21748" w="24340">
                  <a:moveTo>
                    <a:pt x="19765" y="0"/>
                  </a:moveTo>
                  <a:cubicBezTo>
                    <a:pt x="19765" y="0"/>
                    <a:pt x="18443" y="293"/>
                    <a:pt x="14495" y="937"/>
                  </a:cubicBezTo>
                  <a:cubicBezTo>
                    <a:pt x="10449" y="1595"/>
                    <a:pt x="6598" y="3051"/>
                    <a:pt x="6598" y="3051"/>
                  </a:cubicBezTo>
                  <a:cubicBezTo>
                    <a:pt x="4737" y="3281"/>
                    <a:pt x="3675" y="4341"/>
                    <a:pt x="3078" y="5376"/>
                  </a:cubicBezTo>
                  <a:cubicBezTo>
                    <a:pt x="2553" y="4878"/>
                    <a:pt x="1882" y="4350"/>
                    <a:pt x="1402" y="4350"/>
                  </a:cubicBezTo>
                  <a:cubicBezTo>
                    <a:pt x="1162" y="4350"/>
                    <a:pt x="969" y="4482"/>
                    <a:pt x="866" y="4817"/>
                  </a:cubicBezTo>
                  <a:cubicBezTo>
                    <a:pt x="659" y="5492"/>
                    <a:pt x="1376" y="6425"/>
                    <a:pt x="2216" y="6902"/>
                  </a:cubicBezTo>
                  <a:cubicBezTo>
                    <a:pt x="1887" y="6846"/>
                    <a:pt x="1537" y="6805"/>
                    <a:pt x="1220" y="6805"/>
                  </a:cubicBezTo>
                  <a:cubicBezTo>
                    <a:pt x="531" y="6805"/>
                    <a:pt x="0" y="7000"/>
                    <a:pt x="189" y="7665"/>
                  </a:cubicBezTo>
                  <a:cubicBezTo>
                    <a:pt x="331" y="8157"/>
                    <a:pt x="951" y="8497"/>
                    <a:pt x="1650" y="8625"/>
                  </a:cubicBezTo>
                  <a:cubicBezTo>
                    <a:pt x="873" y="10689"/>
                    <a:pt x="2520" y="13136"/>
                    <a:pt x="2744" y="13733"/>
                  </a:cubicBezTo>
                  <a:cubicBezTo>
                    <a:pt x="3911" y="16864"/>
                    <a:pt x="6084" y="21747"/>
                    <a:pt x="6084" y="21747"/>
                  </a:cubicBezTo>
                  <a:cubicBezTo>
                    <a:pt x="6118" y="21747"/>
                    <a:pt x="6151" y="21747"/>
                    <a:pt x="6185" y="21747"/>
                  </a:cubicBezTo>
                  <a:cubicBezTo>
                    <a:pt x="11273" y="21747"/>
                    <a:pt x="11461" y="17818"/>
                    <a:pt x="11461" y="17818"/>
                  </a:cubicBezTo>
                  <a:cubicBezTo>
                    <a:pt x="6327" y="16901"/>
                    <a:pt x="7534" y="13111"/>
                    <a:pt x="9262" y="12705"/>
                  </a:cubicBezTo>
                  <a:cubicBezTo>
                    <a:pt x="9414" y="12669"/>
                    <a:pt x="9568" y="12651"/>
                    <a:pt x="9723" y="12651"/>
                  </a:cubicBezTo>
                  <a:cubicBezTo>
                    <a:pt x="11223" y="12651"/>
                    <a:pt x="12329" y="14340"/>
                    <a:pt x="12329" y="14340"/>
                  </a:cubicBezTo>
                  <a:cubicBezTo>
                    <a:pt x="12869" y="13982"/>
                    <a:pt x="13101" y="13306"/>
                    <a:pt x="12894" y="12692"/>
                  </a:cubicBezTo>
                  <a:lnTo>
                    <a:pt x="12297" y="10914"/>
                  </a:lnTo>
                  <a:cubicBezTo>
                    <a:pt x="13516" y="9356"/>
                    <a:pt x="12769" y="7661"/>
                    <a:pt x="12769" y="7661"/>
                  </a:cubicBezTo>
                  <a:lnTo>
                    <a:pt x="12769" y="7661"/>
                  </a:lnTo>
                  <a:cubicBezTo>
                    <a:pt x="12769" y="7661"/>
                    <a:pt x="12779" y="7661"/>
                    <a:pt x="12797" y="7661"/>
                  </a:cubicBezTo>
                  <a:cubicBezTo>
                    <a:pt x="13000" y="7661"/>
                    <a:pt x="14320" y="7638"/>
                    <a:pt x="16906" y="7083"/>
                  </a:cubicBezTo>
                  <a:cubicBezTo>
                    <a:pt x="24339" y="5497"/>
                    <a:pt x="19765" y="0"/>
                    <a:pt x="19765" y="0"/>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g11eba0e5733_3_0"/>
            <p:cNvSpPr/>
            <p:nvPr/>
          </p:nvSpPr>
          <p:spPr>
            <a:xfrm>
              <a:off x="1632250" y="1511125"/>
              <a:ext cx="54525" cy="115300"/>
            </a:xfrm>
            <a:custGeom>
              <a:rect b="b" l="l" r="r" t="t"/>
              <a:pathLst>
                <a:path extrusionOk="0" h="4612" w="2181">
                  <a:moveTo>
                    <a:pt x="0" y="1"/>
                  </a:moveTo>
                  <a:lnTo>
                    <a:pt x="0" y="4612"/>
                  </a:lnTo>
                  <a:lnTo>
                    <a:pt x="1275" y="4508"/>
                  </a:lnTo>
                  <a:cubicBezTo>
                    <a:pt x="1849" y="4461"/>
                    <a:pt x="2181" y="3833"/>
                    <a:pt x="1897" y="3333"/>
                  </a:cubicBezTo>
                  <a:lnTo>
                    <a:pt x="0" y="1"/>
                  </a:ln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g11eba0e5733_3_0"/>
            <p:cNvSpPr/>
            <p:nvPr/>
          </p:nvSpPr>
          <p:spPr>
            <a:xfrm>
              <a:off x="1858200" y="2228200"/>
              <a:ext cx="433275" cy="216650"/>
            </a:xfrm>
            <a:custGeom>
              <a:rect b="b" l="l" r="r" t="t"/>
              <a:pathLst>
                <a:path extrusionOk="0" h="8666" w="17331">
                  <a:moveTo>
                    <a:pt x="0" y="1"/>
                  </a:moveTo>
                  <a:cubicBezTo>
                    <a:pt x="0" y="4787"/>
                    <a:pt x="3880" y="8665"/>
                    <a:pt x="8665" y="8665"/>
                  </a:cubicBezTo>
                  <a:cubicBezTo>
                    <a:pt x="13451" y="8665"/>
                    <a:pt x="17331" y="4787"/>
                    <a:pt x="17331"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g11eba0e5733_3_0"/>
            <p:cNvSpPr/>
            <p:nvPr/>
          </p:nvSpPr>
          <p:spPr>
            <a:xfrm>
              <a:off x="1975300" y="2353125"/>
              <a:ext cx="274075" cy="91475"/>
            </a:xfrm>
            <a:custGeom>
              <a:rect b="b" l="l" r="r" t="t"/>
              <a:pathLst>
                <a:path extrusionOk="0" h="3659" w="10963">
                  <a:moveTo>
                    <a:pt x="4344" y="1"/>
                  </a:moveTo>
                  <a:cubicBezTo>
                    <a:pt x="2649" y="1"/>
                    <a:pt x="936" y="574"/>
                    <a:pt x="936" y="574"/>
                  </a:cubicBezTo>
                  <a:cubicBezTo>
                    <a:pt x="1" y="2329"/>
                    <a:pt x="1969" y="3659"/>
                    <a:pt x="1969" y="3659"/>
                  </a:cubicBezTo>
                  <a:lnTo>
                    <a:pt x="10963" y="3659"/>
                  </a:lnTo>
                  <a:cubicBezTo>
                    <a:pt x="10963" y="1707"/>
                    <a:pt x="7695" y="674"/>
                    <a:pt x="5711" y="157"/>
                  </a:cubicBezTo>
                  <a:cubicBezTo>
                    <a:pt x="5281" y="44"/>
                    <a:pt x="4813" y="1"/>
                    <a:pt x="4344"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g11eba0e5733_3_0"/>
            <p:cNvSpPr/>
            <p:nvPr/>
          </p:nvSpPr>
          <p:spPr>
            <a:xfrm>
              <a:off x="479482" y="2927694"/>
              <a:ext cx="808050" cy="533525"/>
            </a:xfrm>
            <a:custGeom>
              <a:rect b="b" l="l" r="r" t="t"/>
              <a:pathLst>
                <a:path extrusionOk="0" h="21341" w="32322">
                  <a:moveTo>
                    <a:pt x="4309" y="1"/>
                  </a:moveTo>
                  <a:cubicBezTo>
                    <a:pt x="2915" y="1"/>
                    <a:pt x="628" y="514"/>
                    <a:pt x="1" y="3737"/>
                  </a:cubicBezTo>
                  <a:cubicBezTo>
                    <a:pt x="1" y="3737"/>
                    <a:pt x="6642" y="18335"/>
                    <a:pt x="14210" y="21341"/>
                  </a:cubicBezTo>
                  <a:lnTo>
                    <a:pt x="32321" y="21341"/>
                  </a:lnTo>
                  <a:cubicBezTo>
                    <a:pt x="31736" y="20186"/>
                    <a:pt x="31328" y="19022"/>
                    <a:pt x="31748" y="18081"/>
                  </a:cubicBezTo>
                  <a:cubicBezTo>
                    <a:pt x="31748" y="18081"/>
                    <a:pt x="28576" y="17639"/>
                    <a:pt x="24126" y="16907"/>
                  </a:cubicBezTo>
                  <a:cubicBezTo>
                    <a:pt x="19137" y="16085"/>
                    <a:pt x="15563" y="15225"/>
                    <a:pt x="14210" y="14150"/>
                  </a:cubicBezTo>
                  <a:cubicBezTo>
                    <a:pt x="14210" y="14150"/>
                    <a:pt x="10448" y="6160"/>
                    <a:pt x="5418" y="113"/>
                  </a:cubicBezTo>
                  <a:cubicBezTo>
                    <a:pt x="5418" y="113"/>
                    <a:pt x="4961" y="1"/>
                    <a:pt x="4309"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g11eba0e5733_3_0"/>
            <p:cNvSpPr/>
            <p:nvPr/>
          </p:nvSpPr>
          <p:spPr>
            <a:xfrm>
              <a:off x="5659650" y="1929850"/>
              <a:ext cx="775850" cy="514750"/>
            </a:xfrm>
            <a:custGeom>
              <a:rect b="b" l="l" r="r" t="t"/>
              <a:pathLst>
                <a:path extrusionOk="0" h="20590" w="31034">
                  <a:moveTo>
                    <a:pt x="27418" y="0"/>
                  </a:moveTo>
                  <a:cubicBezTo>
                    <a:pt x="26065" y="0"/>
                    <a:pt x="24699" y="707"/>
                    <a:pt x="24019" y="2172"/>
                  </a:cubicBezTo>
                  <a:cubicBezTo>
                    <a:pt x="20982" y="8725"/>
                    <a:pt x="15943" y="14288"/>
                    <a:pt x="15943" y="14288"/>
                  </a:cubicBezTo>
                  <a:cubicBezTo>
                    <a:pt x="14476" y="15363"/>
                    <a:pt x="12638" y="15789"/>
                    <a:pt x="7238" y="16642"/>
                  </a:cubicBezTo>
                  <a:cubicBezTo>
                    <a:pt x="6248" y="16799"/>
                    <a:pt x="682" y="17697"/>
                    <a:pt x="682" y="17697"/>
                  </a:cubicBezTo>
                  <a:lnTo>
                    <a:pt x="0" y="20590"/>
                  </a:lnTo>
                  <a:lnTo>
                    <a:pt x="15634" y="20590"/>
                  </a:lnTo>
                  <a:cubicBezTo>
                    <a:pt x="23837" y="17584"/>
                    <a:pt x="31033" y="2986"/>
                    <a:pt x="31033" y="2986"/>
                  </a:cubicBezTo>
                  <a:cubicBezTo>
                    <a:pt x="31018" y="2912"/>
                    <a:pt x="31001" y="2840"/>
                    <a:pt x="30984" y="2768"/>
                  </a:cubicBezTo>
                  <a:cubicBezTo>
                    <a:pt x="30538" y="949"/>
                    <a:pt x="28986" y="0"/>
                    <a:pt x="27418"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g11eba0e5733_3_0"/>
            <p:cNvSpPr/>
            <p:nvPr/>
          </p:nvSpPr>
          <p:spPr>
            <a:xfrm>
              <a:off x="5436600" y="2353125"/>
              <a:ext cx="297025" cy="91475"/>
            </a:xfrm>
            <a:custGeom>
              <a:rect b="b" l="l" r="r" t="t"/>
              <a:pathLst>
                <a:path extrusionOk="0" h="3659" w="11881">
                  <a:moveTo>
                    <a:pt x="7172" y="1"/>
                  </a:moveTo>
                  <a:cubicBezTo>
                    <a:pt x="6663" y="1"/>
                    <a:pt x="6156" y="44"/>
                    <a:pt x="5690" y="157"/>
                  </a:cubicBezTo>
                  <a:cubicBezTo>
                    <a:pt x="3540" y="674"/>
                    <a:pt x="1" y="1707"/>
                    <a:pt x="1" y="3659"/>
                  </a:cubicBezTo>
                  <a:lnTo>
                    <a:pt x="9747" y="3659"/>
                  </a:lnTo>
                  <a:cubicBezTo>
                    <a:pt x="9747" y="3659"/>
                    <a:pt x="11881" y="2329"/>
                    <a:pt x="10866" y="574"/>
                  </a:cubicBezTo>
                  <a:cubicBezTo>
                    <a:pt x="10866" y="574"/>
                    <a:pt x="9010" y="1"/>
                    <a:pt x="7172"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g11eba0e5733_3_0"/>
            <p:cNvSpPr/>
            <p:nvPr/>
          </p:nvSpPr>
          <p:spPr>
            <a:xfrm>
              <a:off x="5421250" y="2228200"/>
              <a:ext cx="433300" cy="216650"/>
            </a:xfrm>
            <a:custGeom>
              <a:rect b="b" l="l" r="r" t="t"/>
              <a:pathLst>
                <a:path extrusionOk="0" h="8666" w="17332">
                  <a:moveTo>
                    <a:pt x="1" y="1"/>
                  </a:moveTo>
                  <a:cubicBezTo>
                    <a:pt x="1" y="4787"/>
                    <a:pt x="3881" y="8665"/>
                    <a:pt x="8665" y="8665"/>
                  </a:cubicBezTo>
                  <a:cubicBezTo>
                    <a:pt x="13451" y="8665"/>
                    <a:pt x="17332" y="4787"/>
                    <a:pt x="17332"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g11eba0e5733_3_0"/>
            <p:cNvSpPr/>
            <p:nvPr/>
          </p:nvSpPr>
          <p:spPr>
            <a:xfrm>
              <a:off x="6052450" y="1242550"/>
              <a:ext cx="703975" cy="993975"/>
            </a:xfrm>
            <a:custGeom>
              <a:rect b="b" l="l" r="r" t="t"/>
              <a:pathLst>
                <a:path extrusionOk="0" h="39759" w="28159">
                  <a:moveTo>
                    <a:pt x="10898" y="0"/>
                  </a:moveTo>
                  <a:cubicBezTo>
                    <a:pt x="4086" y="0"/>
                    <a:pt x="662" y="5735"/>
                    <a:pt x="662" y="5735"/>
                  </a:cubicBezTo>
                  <a:cubicBezTo>
                    <a:pt x="1" y="11395"/>
                    <a:pt x="3187" y="19958"/>
                    <a:pt x="6035" y="26249"/>
                  </a:cubicBezTo>
                  <a:cubicBezTo>
                    <a:pt x="8702" y="32141"/>
                    <a:pt x="13503" y="38829"/>
                    <a:pt x="19914" y="39683"/>
                  </a:cubicBezTo>
                  <a:cubicBezTo>
                    <a:pt x="20298" y="39734"/>
                    <a:pt x="20704" y="39759"/>
                    <a:pt x="21120" y="39759"/>
                  </a:cubicBezTo>
                  <a:cubicBezTo>
                    <a:pt x="24337" y="39759"/>
                    <a:pt x="28159" y="38283"/>
                    <a:pt x="27360" y="36162"/>
                  </a:cubicBezTo>
                  <a:cubicBezTo>
                    <a:pt x="20858" y="18917"/>
                    <a:pt x="27280" y="4098"/>
                    <a:pt x="14587" y="532"/>
                  </a:cubicBezTo>
                  <a:cubicBezTo>
                    <a:pt x="13264" y="160"/>
                    <a:pt x="12034" y="0"/>
                    <a:pt x="10898" y="0"/>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g11eba0e5733_3_0"/>
            <p:cNvSpPr/>
            <p:nvPr/>
          </p:nvSpPr>
          <p:spPr>
            <a:xfrm>
              <a:off x="5652950" y="2786625"/>
              <a:ext cx="1072600" cy="1025550"/>
            </a:xfrm>
            <a:custGeom>
              <a:rect b="b" l="l" r="r" t="t"/>
              <a:pathLst>
                <a:path extrusionOk="0" h="41022" w="42904">
                  <a:moveTo>
                    <a:pt x="34146" y="0"/>
                  </a:moveTo>
                  <a:cubicBezTo>
                    <a:pt x="29058" y="0"/>
                    <a:pt x="25507" y="431"/>
                    <a:pt x="25507" y="431"/>
                  </a:cubicBezTo>
                  <a:cubicBezTo>
                    <a:pt x="25507" y="431"/>
                    <a:pt x="7459" y="1706"/>
                    <a:pt x="4931" y="5420"/>
                  </a:cubicBezTo>
                  <a:cubicBezTo>
                    <a:pt x="1" y="12666"/>
                    <a:pt x="185" y="40013"/>
                    <a:pt x="185" y="40013"/>
                  </a:cubicBezTo>
                  <a:cubicBezTo>
                    <a:pt x="1293" y="40833"/>
                    <a:pt x="2906" y="41022"/>
                    <a:pt x="4158" y="41022"/>
                  </a:cubicBezTo>
                  <a:cubicBezTo>
                    <a:pt x="5230" y="41022"/>
                    <a:pt x="6037" y="40883"/>
                    <a:pt x="6037" y="40883"/>
                  </a:cubicBezTo>
                  <a:lnTo>
                    <a:pt x="13181" y="11865"/>
                  </a:lnTo>
                  <a:cubicBezTo>
                    <a:pt x="13181" y="11865"/>
                    <a:pt x="20707" y="11533"/>
                    <a:pt x="32673" y="11519"/>
                  </a:cubicBezTo>
                  <a:cubicBezTo>
                    <a:pt x="42903" y="11507"/>
                    <a:pt x="40590" y="241"/>
                    <a:pt x="40590" y="241"/>
                  </a:cubicBezTo>
                  <a:cubicBezTo>
                    <a:pt x="38291" y="64"/>
                    <a:pt x="36105" y="0"/>
                    <a:pt x="34146" y="0"/>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g11eba0e5733_3_0"/>
            <p:cNvSpPr/>
            <p:nvPr/>
          </p:nvSpPr>
          <p:spPr>
            <a:xfrm>
              <a:off x="5381750" y="3786925"/>
              <a:ext cx="429550" cy="168350"/>
            </a:xfrm>
            <a:custGeom>
              <a:rect b="b" l="l" r="r" t="t"/>
              <a:pathLst>
                <a:path extrusionOk="0" h="6734" w="17182">
                  <a:moveTo>
                    <a:pt x="11033" y="1"/>
                  </a:moveTo>
                  <a:cubicBezTo>
                    <a:pt x="9587" y="824"/>
                    <a:pt x="8178" y="965"/>
                    <a:pt x="6863" y="965"/>
                  </a:cubicBezTo>
                  <a:cubicBezTo>
                    <a:pt x="6176" y="965"/>
                    <a:pt x="5516" y="927"/>
                    <a:pt x="4889" y="927"/>
                  </a:cubicBezTo>
                  <a:cubicBezTo>
                    <a:pt x="3986" y="927"/>
                    <a:pt x="3153" y="1006"/>
                    <a:pt x="2414" y="1397"/>
                  </a:cubicBezTo>
                  <a:cubicBezTo>
                    <a:pt x="185" y="2576"/>
                    <a:pt x="1" y="5163"/>
                    <a:pt x="1" y="5163"/>
                  </a:cubicBezTo>
                  <a:lnTo>
                    <a:pt x="16578" y="6734"/>
                  </a:lnTo>
                  <a:cubicBezTo>
                    <a:pt x="16578" y="6734"/>
                    <a:pt x="16995" y="3348"/>
                    <a:pt x="17089" y="2364"/>
                  </a:cubicBezTo>
                  <a:cubicBezTo>
                    <a:pt x="17181" y="1380"/>
                    <a:pt x="16885" y="871"/>
                    <a:pt x="16885" y="871"/>
                  </a:cubicBezTo>
                  <a:cubicBezTo>
                    <a:pt x="11787" y="833"/>
                    <a:pt x="11033" y="1"/>
                    <a:pt x="11033"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g11eba0e5733_3_0"/>
            <p:cNvSpPr/>
            <p:nvPr/>
          </p:nvSpPr>
          <p:spPr>
            <a:xfrm>
              <a:off x="6212250" y="1827900"/>
              <a:ext cx="546800" cy="1003725"/>
            </a:xfrm>
            <a:custGeom>
              <a:rect b="b" l="l" r="r" t="t"/>
              <a:pathLst>
                <a:path extrusionOk="0" h="40149" w="21872">
                  <a:moveTo>
                    <a:pt x="8065" y="1"/>
                  </a:moveTo>
                  <a:lnTo>
                    <a:pt x="2904" y="2233"/>
                  </a:lnTo>
                  <a:cubicBezTo>
                    <a:pt x="2904" y="2233"/>
                    <a:pt x="1" y="5465"/>
                    <a:pt x="1688" y="11128"/>
                  </a:cubicBezTo>
                  <a:cubicBezTo>
                    <a:pt x="3377" y="16793"/>
                    <a:pt x="2204" y="37505"/>
                    <a:pt x="2204" y="37505"/>
                  </a:cubicBezTo>
                  <a:cubicBezTo>
                    <a:pt x="6461" y="39842"/>
                    <a:pt x="15140" y="40149"/>
                    <a:pt x="19400" y="40149"/>
                  </a:cubicBezTo>
                  <a:cubicBezTo>
                    <a:pt x="20916" y="40149"/>
                    <a:pt x="21872" y="40110"/>
                    <a:pt x="21872" y="40110"/>
                  </a:cubicBezTo>
                  <a:cubicBezTo>
                    <a:pt x="21718" y="27871"/>
                    <a:pt x="18250" y="10711"/>
                    <a:pt x="14947" y="5465"/>
                  </a:cubicBezTo>
                  <a:cubicBezTo>
                    <a:pt x="11643" y="222"/>
                    <a:pt x="8065" y="1"/>
                    <a:pt x="8065"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g11eba0e5733_3_0"/>
            <p:cNvSpPr/>
            <p:nvPr/>
          </p:nvSpPr>
          <p:spPr>
            <a:xfrm>
              <a:off x="5603750" y="2765500"/>
              <a:ext cx="1166125" cy="931025"/>
            </a:xfrm>
            <a:custGeom>
              <a:rect b="b" l="l" r="r" t="t"/>
              <a:pathLst>
                <a:path extrusionOk="0" h="37241" w="46645">
                  <a:moveTo>
                    <a:pt x="21992" y="1"/>
                  </a:moveTo>
                  <a:cubicBezTo>
                    <a:pt x="17074" y="1"/>
                    <a:pt x="11738" y="409"/>
                    <a:pt x="10185" y="2052"/>
                  </a:cubicBezTo>
                  <a:cubicBezTo>
                    <a:pt x="4166" y="8423"/>
                    <a:pt x="0" y="35450"/>
                    <a:pt x="0" y="35450"/>
                  </a:cubicBezTo>
                  <a:cubicBezTo>
                    <a:pt x="1717" y="37205"/>
                    <a:pt x="5333" y="37240"/>
                    <a:pt x="5622" y="37240"/>
                  </a:cubicBezTo>
                  <a:cubicBezTo>
                    <a:pt x="5634" y="37240"/>
                    <a:pt x="5640" y="37240"/>
                    <a:pt x="5640" y="37240"/>
                  </a:cubicBezTo>
                  <a:lnTo>
                    <a:pt x="17307" y="9725"/>
                  </a:lnTo>
                  <a:cubicBezTo>
                    <a:pt x="17307" y="9725"/>
                    <a:pt x="24788" y="10595"/>
                    <a:pt x="36605" y="12482"/>
                  </a:cubicBezTo>
                  <a:cubicBezTo>
                    <a:pt x="37267" y="12588"/>
                    <a:pt x="37885" y="12638"/>
                    <a:pt x="38460" y="12638"/>
                  </a:cubicBezTo>
                  <a:cubicBezTo>
                    <a:pt x="46645" y="12638"/>
                    <a:pt x="46212" y="2606"/>
                    <a:pt x="46212" y="2606"/>
                  </a:cubicBezTo>
                  <a:cubicBezTo>
                    <a:pt x="38149" y="664"/>
                    <a:pt x="31292" y="398"/>
                    <a:pt x="31292" y="398"/>
                  </a:cubicBezTo>
                  <a:cubicBezTo>
                    <a:pt x="31292" y="398"/>
                    <a:pt x="26846" y="1"/>
                    <a:pt x="21992"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g11eba0e5733_3_0"/>
            <p:cNvSpPr/>
            <p:nvPr/>
          </p:nvSpPr>
          <p:spPr>
            <a:xfrm>
              <a:off x="5310925" y="3647225"/>
              <a:ext cx="439100" cy="192775"/>
            </a:xfrm>
            <a:custGeom>
              <a:rect b="b" l="l" r="r" t="t"/>
              <a:pathLst>
                <a:path extrusionOk="0" h="7711" w="17564">
                  <a:moveTo>
                    <a:pt x="4229" y="1"/>
                  </a:moveTo>
                  <a:cubicBezTo>
                    <a:pt x="3801" y="1"/>
                    <a:pt x="3386" y="54"/>
                    <a:pt x="2983" y="190"/>
                  </a:cubicBezTo>
                  <a:cubicBezTo>
                    <a:pt x="593" y="999"/>
                    <a:pt x="1" y="3525"/>
                    <a:pt x="1" y="3525"/>
                  </a:cubicBezTo>
                  <a:lnTo>
                    <a:pt x="16117" y="7711"/>
                  </a:lnTo>
                  <a:cubicBezTo>
                    <a:pt x="16117" y="7711"/>
                    <a:pt x="17068" y="4434"/>
                    <a:pt x="17316" y="3478"/>
                  </a:cubicBezTo>
                  <a:cubicBezTo>
                    <a:pt x="17564" y="2519"/>
                    <a:pt x="17353" y="1971"/>
                    <a:pt x="17353" y="1971"/>
                  </a:cubicBezTo>
                  <a:cubicBezTo>
                    <a:pt x="12326" y="1122"/>
                    <a:pt x="11713" y="181"/>
                    <a:pt x="11713" y="181"/>
                  </a:cubicBezTo>
                  <a:cubicBezTo>
                    <a:pt x="10828" y="512"/>
                    <a:pt x="9989" y="628"/>
                    <a:pt x="9192" y="628"/>
                  </a:cubicBezTo>
                  <a:cubicBezTo>
                    <a:pt x="7336" y="628"/>
                    <a:pt x="5704" y="1"/>
                    <a:pt x="4229"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g11eba0e5733_3_0"/>
            <p:cNvSpPr/>
            <p:nvPr/>
          </p:nvSpPr>
          <p:spPr>
            <a:xfrm>
              <a:off x="6331225" y="1656500"/>
              <a:ext cx="50" cy="175"/>
            </a:xfrm>
            <a:custGeom>
              <a:rect b="b" l="l" r="r" t="t"/>
              <a:pathLst>
                <a:path extrusionOk="0" h="7" w="2">
                  <a:moveTo>
                    <a:pt x="0" y="1"/>
                  </a:moveTo>
                  <a:cubicBezTo>
                    <a:pt x="0" y="2"/>
                    <a:pt x="0" y="5"/>
                    <a:pt x="2" y="7"/>
                  </a:cubicBezTo>
                  <a:lnTo>
                    <a:pt x="2" y="1"/>
                  </a:lnTo>
                  <a:close/>
                </a:path>
              </a:pathLst>
            </a:custGeom>
            <a:solidFill>
              <a:srgbClr val="13324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g11eba0e5733_3_0"/>
            <p:cNvSpPr/>
            <p:nvPr/>
          </p:nvSpPr>
          <p:spPr>
            <a:xfrm>
              <a:off x="5721675" y="1929850"/>
              <a:ext cx="775850" cy="514750"/>
            </a:xfrm>
            <a:custGeom>
              <a:rect b="b" l="l" r="r" t="t"/>
              <a:pathLst>
                <a:path extrusionOk="0" h="20590" w="31034">
                  <a:moveTo>
                    <a:pt x="27419" y="0"/>
                  </a:moveTo>
                  <a:cubicBezTo>
                    <a:pt x="26066" y="0"/>
                    <a:pt x="24700" y="707"/>
                    <a:pt x="24020" y="2172"/>
                  </a:cubicBezTo>
                  <a:cubicBezTo>
                    <a:pt x="20983" y="8725"/>
                    <a:pt x="15943" y="14287"/>
                    <a:pt x="15943" y="14287"/>
                  </a:cubicBezTo>
                  <a:cubicBezTo>
                    <a:pt x="14477" y="15362"/>
                    <a:pt x="12639" y="15789"/>
                    <a:pt x="7237" y="16641"/>
                  </a:cubicBezTo>
                  <a:cubicBezTo>
                    <a:pt x="6248" y="16799"/>
                    <a:pt x="682" y="17697"/>
                    <a:pt x="682" y="17697"/>
                  </a:cubicBezTo>
                  <a:lnTo>
                    <a:pt x="0" y="20590"/>
                  </a:lnTo>
                  <a:lnTo>
                    <a:pt x="15636" y="20590"/>
                  </a:lnTo>
                  <a:cubicBezTo>
                    <a:pt x="23839" y="17584"/>
                    <a:pt x="31034" y="2986"/>
                    <a:pt x="31034" y="2986"/>
                  </a:cubicBezTo>
                  <a:cubicBezTo>
                    <a:pt x="31018" y="2912"/>
                    <a:pt x="31002" y="2840"/>
                    <a:pt x="30985" y="2768"/>
                  </a:cubicBezTo>
                  <a:cubicBezTo>
                    <a:pt x="30539" y="949"/>
                    <a:pt x="28987" y="0"/>
                    <a:pt x="27419"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g11eba0e5733_3_0"/>
            <p:cNvSpPr/>
            <p:nvPr/>
          </p:nvSpPr>
          <p:spPr>
            <a:xfrm>
              <a:off x="5498650" y="2353125"/>
              <a:ext cx="297025" cy="91475"/>
            </a:xfrm>
            <a:custGeom>
              <a:rect b="b" l="l" r="r" t="t"/>
              <a:pathLst>
                <a:path extrusionOk="0" h="3659" w="11881">
                  <a:moveTo>
                    <a:pt x="7172" y="1"/>
                  </a:moveTo>
                  <a:cubicBezTo>
                    <a:pt x="6664" y="1"/>
                    <a:pt x="6157" y="44"/>
                    <a:pt x="5691" y="157"/>
                  </a:cubicBezTo>
                  <a:cubicBezTo>
                    <a:pt x="3541" y="674"/>
                    <a:pt x="0" y="1707"/>
                    <a:pt x="0" y="3659"/>
                  </a:cubicBezTo>
                  <a:lnTo>
                    <a:pt x="9747" y="3659"/>
                  </a:lnTo>
                  <a:cubicBezTo>
                    <a:pt x="9747" y="3659"/>
                    <a:pt x="11880" y="2329"/>
                    <a:pt x="10865" y="574"/>
                  </a:cubicBezTo>
                  <a:cubicBezTo>
                    <a:pt x="10865" y="574"/>
                    <a:pt x="9009" y="1"/>
                    <a:pt x="7172"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g11eba0e5733_3_0"/>
            <p:cNvSpPr/>
            <p:nvPr/>
          </p:nvSpPr>
          <p:spPr>
            <a:xfrm>
              <a:off x="6039250" y="1292650"/>
              <a:ext cx="515525" cy="426100"/>
            </a:xfrm>
            <a:custGeom>
              <a:rect b="b" l="l" r="r" t="t"/>
              <a:pathLst>
                <a:path extrusionOk="0" h="17044" w="20621">
                  <a:moveTo>
                    <a:pt x="9381" y="1"/>
                  </a:moveTo>
                  <a:cubicBezTo>
                    <a:pt x="5412" y="1"/>
                    <a:pt x="1594" y="2014"/>
                    <a:pt x="972" y="4160"/>
                  </a:cubicBezTo>
                  <a:cubicBezTo>
                    <a:pt x="0" y="7505"/>
                    <a:pt x="1722" y="9150"/>
                    <a:pt x="1722" y="9150"/>
                  </a:cubicBezTo>
                  <a:lnTo>
                    <a:pt x="13956" y="17044"/>
                  </a:lnTo>
                  <a:cubicBezTo>
                    <a:pt x="19820" y="12138"/>
                    <a:pt x="20620" y="6658"/>
                    <a:pt x="15654" y="2223"/>
                  </a:cubicBezTo>
                  <a:cubicBezTo>
                    <a:pt x="13872" y="632"/>
                    <a:pt x="11603" y="1"/>
                    <a:pt x="9381"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g11eba0e5733_3_0"/>
            <p:cNvSpPr/>
            <p:nvPr/>
          </p:nvSpPr>
          <p:spPr>
            <a:xfrm>
              <a:off x="6261725" y="1678475"/>
              <a:ext cx="152150" cy="223425"/>
            </a:xfrm>
            <a:custGeom>
              <a:rect b="b" l="l" r="r" t="t"/>
              <a:pathLst>
                <a:path extrusionOk="0" h="8937" w="6086">
                  <a:moveTo>
                    <a:pt x="4442" y="0"/>
                  </a:moveTo>
                  <a:cubicBezTo>
                    <a:pt x="3002" y="0"/>
                    <a:pt x="1865" y="1179"/>
                    <a:pt x="1102" y="2319"/>
                  </a:cubicBezTo>
                  <a:cubicBezTo>
                    <a:pt x="388" y="3386"/>
                    <a:pt x="1" y="4421"/>
                    <a:pt x="1" y="4421"/>
                  </a:cubicBezTo>
                  <a:lnTo>
                    <a:pt x="687" y="6950"/>
                  </a:lnTo>
                  <a:lnTo>
                    <a:pt x="1225" y="8936"/>
                  </a:lnTo>
                  <a:cubicBezTo>
                    <a:pt x="3126" y="8821"/>
                    <a:pt x="4808" y="8204"/>
                    <a:pt x="6086" y="6174"/>
                  </a:cubicBezTo>
                  <a:lnTo>
                    <a:pt x="4681" y="11"/>
                  </a:lnTo>
                  <a:cubicBezTo>
                    <a:pt x="4600" y="4"/>
                    <a:pt x="4521" y="0"/>
                    <a:pt x="4442"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g11eba0e5733_3_0"/>
            <p:cNvSpPr/>
            <p:nvPr/>
          </p:nvSpPr>
          <p:spPr>
            <a:xfrm>
              <a:off x="6261725" y="1702800"/>
              <a:ext cx="103600" cy="149425"/>
            </a:xfrm>
            <a:custGeom>
              <a:rect b="b" l="l" r="r" t="t"/>
              <a:pathLst>
                <a:path extrusionOk="0" h="5977" w="4144">
                  <a:moveTo>
                    <a:pt x="4144" y="1"/>
                  </a:moveTo>
                  <a:lnTo>
                    <a:pt x="1102" y="1346"/>
                  </a:lnTo>
                  <a:cubicBezTo>
                    <a:pt x="388" y="2413"/>
                    <a:pt x="1" y="3446"/>
                    <a:pt x="1" y="3446"/>
                  </a:cubicBezTo>
                  <a:lnTo>
                    <a:pt x="687" y="5977"/>
                  </a:lnTo>
                  <a:cubicBezTo>
                    <a:pt x="3592" y="4389"/>
                    <a:pt x="4144" y="1"/>
                    <a:pt x="4144"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g11eba0e5733_3_0"/>
            <p:cNvSpPr/>
            <p:nvPr/>
          </p:nvSpPr>
          <p:spPr>
            <a:xfrm>
              <a:off x="6071675" y="1382275"/>
              <a:ext cx="378675" cy="438850"/>
            </a:xfrm>
            <a:custGeom>
              <a:rect b="b" l="l" r="r" t="t"/>
              <a:pathLst>
                <a:path extrusionOk="0" h="17554" w="15147">
                  <a:moveTo>
                    <a:pt x="5769" y="1"/>
                  </a:moveTo>
                  <a:cubicBezTo>
                    <a:pt x="4418" y="1"/>
                    <a:pt x="2781" y="415"/>
                    <a:pt x="497" y="1513"/>
                  </a:cubicBezTo>
                  <a:cubicBezTo>
                    <a:pt x="497" y="1513"/>
                    <a:pt x="945" y="3311"/>
                    <a:pt x="471" y="8803"/>
                  </a:cubicBezTo>
                  <a:cubicBezTo>
                    <a:pt x="1" y="14244"/>
                    <a:pt x="1238" y="17553"/>
                    <a:pt x="4308" y="17553"/>
                  </a:cubicBezTo>
                  <a:cubicBezTo>
                    <a:pt x="4337" y="17553"/>
                    <a:pt x="4366" y="17553"/>
                    <a:pt x="4395" y="17552"/>
                  </a:cubicBezTo>
                  <a:cubicBezTo>
                    <a:pt x="6536" y="17508"/>
                    <a:pt x="10401" y="14916"/>
                    <a:pt x="12773" y="12068"/>
                  </a:cubicBezTo>
                  <a:cubicBezTo>
                    <a:pt x="15147" y="9219"/>
                    <a:pt x="13115" y="2912"/>
                    <a:pt x="10336" y="1488"/>
                  </a:cubicBezTo>
                  <a:cubicBezTo>
                    <a:pt x="8773" y="687"/>
                    <a:pt x="7507" y="1"/>
                    <a:pt x="5769"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g11eba0e5733_3_0"/>
            <p:cNvSpPr/>
            <p:nvPr/>
          </p:nvSpPr>
          <p:spPr>
            <a:xfrm>
              <a:off x="6050075" y="1567500"/>
              <a:ext cx="54675" cy="105550"/>
            </a:xfrm>
            <a:custGeom>
              <a:rect b="b" l="l" r="r" t="t"/>
              <a:pathLst>
                <a:path extrusionOk="0" h="4222" w="2187">
                  <a:moveTo>
                    <a:pt x="1980" y="0"/>
                  </a:moveTo>
                  <a:lnTo>
                    <a:pt x="105" y="3702"/>
                  </a:lnTo>
                  <a:cubicBezTo>
                    <a:pt x="0" y="3909"/>
                    <a:pt x="146" y="4157"/>
                    <a:pt x="380" y="4164"/>
                  </a:cubicBezTo>
                  <a:lnTo>
                    <a:pt x="2187" y="4221"/>
                  </a:lnTo>
                  <a:lnTo>
                    <a:pt x="1980" y="0"/>
                  </a:ln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g11eba0e5733_3_0"/>
            <p:cNvSpPr/>
            <p:nvPr/>
          </p:nvSpPr>
          <p:spPr>
            <a:xfrm>
              <a:off x="6083400" y="1376250"/>
              <a:ext cx="655200" cy="843500"/>
            </a:xfrm>
            <a:custGeom>
              <a:rect b="b" l="l" r="r" t="t"/>
              <a:pathLst>
                <a:path extrusionOk="0" h="33740" w="26208">
                  <a:moveTo>
                    <a:pt x="5246" y="1"/>
                  </a:moveTo>
                  <a:cubicBezTo>
                    <a:pt x="3644" y="1"/>
                    <a:pt x="1984" y="454"/>
                    <a:pt x="419" y="1484"/>
                  </a:cubicBezTo>
                  <a:cubicBezTo>
                    <a:pt x="287" y="1570"/>
                    <a:pt x="158" y="1659"/>
                    <a:pt x="28" y="1754"/>
                  </a:cubicBezTo>
                  <a:lnTo>
                    <a:pt x="0" y="3243"/>
                  </a:lnTo>
                  <a:cubicBezTo>
                    <a:pt x="0" y="3243"/>
                    <a:pt x="5144" y="5189"/>
                    <a:pt x="5775" y="8022"/>
                  </a:cubicBezTo>
                  <a:cubicBezTo>
                    <a:pt x="5903" y="8598"/>
                    <a:pt x="6076" y="8829"/>
                    <a:pt x="6288" y="8829"/>
                  </a:cubicBezTo>
                  <a:cubicBezTo>
                    <a:pt x="7115" y="8829"/>
                    <a:pt x="8531" y="5303"/>
                    <a:pt x="10151" y="5130"/>
                  </a:cubicBezTo>
                  <a:cubicBezTo>
                    <a:pt x="10229" y="5122"/>
                    <a:pt x="10304" y="5118"/>
                    <a:pt x="10376" y="5118"/>
                  </a:cubicBezTo>
                  <a:cubicBezTo>
                    <a:pt x="12908" y="5118"/>
                    <a:pt x="12064" y="10064"/>
                    <a:pt x="10002" y="10437"/>
                  </a:cubicBezTo>
                  <a:cubicBezTo>
                    <a:pt x="9882" y="10458"/>
                    <a:pt x="9859" y="10750"/>
                    <a:pt x="9915" y="11211"/>
                  </a:cubicBezTo>
                  <a:lnTo>
                    <a:pt x="9915" y="11217"/>
                  </a:lnTo>
                  <a:cubicBezTo>
                    <a:pt x="9915" y="11222"/>
                    <a:pt x="9916" y="11228"/>
                    <a:pt x="9916" y="11232"/>
                  </a:cubicBezTo>
                  <a:cubicBezTo>
                    <a:pt x="9918" y="11241"/>
                    <a:pt x="9918" y="11251"/>
                    <a:pt x="9919" y="11261"/>
                  </a:cubicBezTo>
                  <a:lnTo>
                    <a:pt x="9924" y="11300"/>
                  </a:lnTo>
                  <a:cubicBezTo>
                    <a:pt x="9927" y="11323"/>
                    <a:pt x="9930" y="11349"/>
                    <a:pt x="9935" y="11383"/>
                  </a:cubicBezTo>
                  <a:cubicBezTo>
                    <a:pt x="9939" y="11415"/>
                    <a:pt x="9944" y="11450"/>
                    <a:pt x="9948" y="11484"/>
                  </a:cubicBezTo>
                  <a:cubicBezTo>
                    <a:pt x="10279" y="13867"/>
                    <a:pt x="13164" y="31554"/>
                    <a:pt x="23745" y="33739"/>
                  </a:cubicBezTo>
                  <a:cubicBezTo>
                    <a:pt x="23745" y="33739"/>
                    <a:pt x="26071" y="32815"/>
                    <a:pt x="26208" y="31130"/>
                  </a:cubicBezTo>
                  <a:lnTo>
                    <a:pt x="13564" y="11226"/>
                  </a:lnTo>
                  <a:cubicBezTo>
                    <a:pt x="15715" y="5487"/>
                    <a:pt x="10824" y="1"/>
                    <a:pt x="5246"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g11eba0e5733_3_0"/>
            <p:cNvSpPr/>
            <p:nvPr/>
          </p:nvSpPr>
          <p:spPr>
            <a:xfrm>
              <a:off x="6025575" y="1734800"/>
              <a:ext cx="1194175" cy="1531475"/>
            </a:xfrm>
            <a:custGeom>
              <a:rect b="b" l="l" r="r" t="t"/>
              <a:pathLst>
                <a:path extrusionOk="0" h="61259" w="47767">
                  <a:moveTo>
                    <a:pt x="33060" y="1"/>
                  </a:moveTo>
                  <a:cubicBezTo>
                    <a:pt x="33016" y="1"/>
                    <a:pt x="32971" y="1"/>
                    <a:pt x="32927" y="3"/>
                  </a:cubicBezTo>
                  <a:cubicBezTo>
                    <a:pt x="27495" y="175"/>
                    <a:pt x="34188" y="11810"/>
                    <a:pt x="34188" y="28401"/>
                  </a:cubicBezTo>
                  <a:cubicBezTo>
                    <a:pt x="34188" y="39415"/>
                    <a:pt x="31152" y="47679"/>
                    <a:pt x="23956" y="53145"/>
                  </a:cubicBezTo>
                  <a:lnTo>
                    <a:pt x="458" y="53145"/>
                  </a:lnTo>
                  <a:cubicBezTo>
                    <a:pt x="205" y="53147"/>
                    <a:pt x="1" y="53351"/>
                    <a:pt x="1" y="53603"/>
                  </a:cubicBezTo>
                  <a:lnTo>
                    <a:pt x="1" y="60803"/>
                  </a:lnTo>
                  <a:cubicBezTo>
                    <a:pt x="2" y="61055"/>
                    <a:pt x="205" y="61259"/>
                    <a:pt x="458" y="61259"/>
                  </a:cubicBezTo>
                  <a:lnTo>
                    <a:pt x="37088" y="61259"/>
                  </a:lnTo>
                  <a:cubicBezTo>
                    <a:pt x="37340" y="61259"/>
                    <a:pt x="37545" y="61055"/>
                    <a:pt x="37545" y="60803"/>
                  </a:cubicBezTo>
                  <a:lnTo>
                    <a:pt x="37545" y="54504"/>
                  </a:lnTo>
                  <a:cubicBezTo>
                    <a:pt x="41692" y="51601"/>
                    <a:pt x="46320" y="45598"/>
                    <a:pt x="46830" y="33226"/>
                  </a:cubicBezTo>
                  <a:cubicBezTo>
                    <a:pt x="47766" y="10518"/>
                    <a:pt x="38512" y="1"/>
                    <a:pt x="33060"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g11eba0e5733_3_0"/>
            <p:cNvSpPr/>
            <p:nvPr/>
          </p:nvSpPr>
          <p:spPr>
            <a:xfrm>
              <a:off x="6035025" y="3557300"/>
              <a:ext cx="863350" cy="41825"/>
            </a:xfrm>
            <a:custGeom>
              <a:rect b="b" l="l" r="r" t="t"/>
              <a:pathLst>
                <a:path extrusionOk="0" h="1673" w="34534">
                  <a:moveTo>
                    <a:pt x="0" y="1"/>
                  </a:moveTo>
                  <a:lnTo>
                    <a:pt x="0" y="1673"/>
                  </a:lnTo>
                  <a:lnTo>
                    <a:pt x="34533" y="1673"/>
                  </a:lnTo>
                  <a:lnTo>
                    <a:pt x="34533" y="1"/>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g11eba0e5733_3_0"/>
            <p:cNvSpPr/>
            <p:nvPr/>
          </p:nvSpPr>
          <p:spPr>
            <a:xfrm>
              <a:off x="6035025" y="3741225"/>
              <a:ext cx="863350" cy="41850"/>
            </a:xfrm>
            <a:custGeom>
              <a:rect b="b" l="l" r="r" t="t"/>
              <a:pathLst>
                <a:path extrusionOk="0" h="1674" w="34534">
                  <a:moveTo>
                    <a:pt x="0" y="0"/>
                  </a:moveTo>
                  <a:lnTo>
                    <a:pt x="0" y="1674"/>
                  </a:lnTo>
                  <a:lnTo>
                    <a:pt x="34533" y="1674"/>
                  </a:lnTo>
                  <a:lnTo>
                    <a:pt x="34533" y="0"/>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g11eba0e5733_3_0"/>
            <p:cNvSpPr/>
            <p:nvPr/>
          </p:nvSpPr>
          <p:spPr>
            <a:xfrm>
              <a:off x="6791425" y="3181150"/>
              <a:ext cx="297925" cy="1312925"/>
            </a:xfrm>
            <a:custGeom>
              <a:rect b="b" l="l" r="r" t="t"/>
              <a:pathLst>
                <a:path extrusionOk="0" h="52517" w="11917">
                  <a:moveTo>
                    <a:pt x="3637" y="1"/>
                  </a:moveTo>
                  <a:lnTo>
                    <a:pt x="1" y="573"/>
                  </a:lnTo>
                  <a:lnTo>
                    <a:pt x="8191" y="52517"/>
                  </a:lnTo>
                  <a:lnTo>
                    <a:pt x="11916" y="52517"/>
                  </a:lnTo>
                  <a:lnTo>
                    <a:pt x="3637"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g11eba0e5733_3_0"/>
            <p:cNvSpPr/>
            <p:nvPr/>
          </p:nvSpPr>
          <p:spPr>
            <a:xfrm>
              <a:off x="5844050" y="3181150"/>
              <a:ext cx="297950" cy="1312925"/>
            </a:xfrm>
            <a:custGeom>
              <a:rect b="b" l="l" r="r" t="t"/>
              <a:pathLst>
                <a:path extrusionOk="0" h="52517" w="11918">
                  <a:moveTo>
                    <a:pt x="8281" y="1"/>
                  </a:moveTo>
                  <a:lnTo>
                    <a:pt x="0" y="52517"/>
                  </a:lnTo>
                  <a:lnTo>
                    <a:pt x="3727" y="52517"/>
                  </a:lnTo>
                  <a:lnTo>
                    <a:pt x="11917" y="573"/>
                  </a:lnTo>
                  <a:lnTo>
                    <a:pt x="8281"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g11eba0e5733_3_0"/>
            <p:cNvSpPr/>
            <p:nvPr/>
          </p:nvSpPr>
          <p:spPr>
            <a:xfrm>
              <a:off x="2557675" y="1844600"/>
              <a:ext cx="975400" cy="1370175"/>
            </a:xfrm>
            <a:custGeom>
              <a:rect b="b" l="l" r="r" t="t"/>
              <a:pathLst>
                <a:path extrusionOk="0" h="54807" w="39016">
                  <a:moveTo>
                    <a:pt x="6876" y="1"/>
                  </a:moveTo>
                  <a:cubicBezTo>
                    <a:pt x="3067" y="1"/>
                    <a:pt x="0" y="3067"/>
                    <a:pt x="0" y="6876"/>
                  </a:cubicBezTo>
                  <a:lnTo>
                    <a:pt x="0" y="47930"/>
                  </a:lnTo>
                  <a:cubicBezTo>
                    <a:pt x="0" y="51740"/>
                    <a:pt x="3067" y="54806"/>
                    <a:pt x="6876" y="54806"/>
                  </a:cubicBezTo>
                  <a:lnTo>
                    <a:pt x="32139" y="54806"/>
                  </a:lnTo>
                  <a:cubicBezTo>
                    <a:pt x="35949" y="54806"/>
                    <a:pt x="39015" y="51740"/>
                    <a:pt x="39015" y="47930"/>
                  </a:cubicBezTo>
                  <a:lnTo>
                    <a:pt x="39015" y="6876"/>
                  </a:lnTo>
                  <a:cubicBezTo>
                    <a:pt x="39015" y="3067"/>
                    <a:pt x="35949" y="1"/>
                    <a:pt x="32139"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g11eba0e5733_3_0"/>
            <p:cNvSpPr/>
            <p:nvPr/>
          </p:nvSpPr>
          <p:spPr>
            <a:xfrm>
              <a:off x="2604775" y="3530850"/>
              <a:ext cx="866000" cy="41975"/>
            </a:xfrm>
            <a:custGeom>
              <a:rect b="b" l="l" r="r" t="t"/>
              <a:pathLst>
                <a:path extrusionOk="0" h="1679" w="34640">
                  <a:moveTo>
                    <a:pt x="1" y="1"/>
                  </a:moveTo>
                  <a:lnTo>
                    <a:pt x="1" y="1679"/>
                  </a:lnTo>
                  <a:lnTo>
                    <a:pt x="34639" y="1679"/>
                  </a:lnTo>
                  <a:lnTo>
                    <a:pt x="34639" y="1"/>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g11eba0e5733_3_0"/>
            <p:cNvSpPr/>
            <p:nvPr/>
          </p:nvSpPr>
          <p:spPr>
            <a:xfrm>
              <a:off x="2604775" y="3715350"/>
              <a:ext cx="866000" cy="41975"/>
            </a:xfrm>
            <a:custGeom>
              <a:rect b="b" l="l" r="r" t="t"/>
              <a:pathLst>
                <a:path extrusionOk="0" h="1679" w="34640">
                  <a:moveTo>
                    <a:pt x="1" y="0"/>
                  </a:moveTo>
                  <a:lnTo>
                    <a:pt x="1" y="1678"/>
                  </a:lnTo>
                  <a:lnTo>
                    <a:pt x="34639" y="1678"/>
                  </a:lnTo>
                  <a:lnTo>
                    <a:pt x="34639" y="0"/>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g11eba0e5733_3_0"/>
            <p:cNvSpPr/>
            <p:nvPr/>
          </p:nvSpPr>
          <p:spPr>
            <a:xfrm>
              <a:off x="2413225" y="3153550"/>
              <a:ext cx="298825" cy="1316950"/>
            </a:xfrm>
            <a:custGeom>
              <a:rect b="b" l="l" r="r" t="t"/>
              <a:pathLst>
                <a:path extrusionOk="0" h="52678" w="11953">
                  <a:moveTo>
                    <a:pt x="8306" y="1"/>
                  </a:moveTo>
                  <a:lnTo>
                    <a:pt x="1" y="52678"/>
                  </a:lnTo>
                  <a:lnTo>
                    <a:pt x="3738" y="52678"/>
                  </a:lnTo>
                  <a:lnTo>
                    <a:pt x="11953" y="576"/>
                  </a:lnTo>
                  <a:lnTo>
                    <a:pt x="8306"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g11eba0e5733_3_0"/>
            <p:cNvSpPr/>
            <p:nvPr/>
          </p:nvSpPr>
          <p:spPr>
            <a:xfrm>
              <a:off x="3363500" y="3153550"/>
              <a:ext cx="298825" cy="1316950"/>
            </a:xfrm>
            <a:custGeom>
              <a:rect b="b" l="l" r="r" t="t"/>
              <a:pathLst>
                <a:path extrusionOk="0" h="52678" w="11953">
                  <a:moveTo>
                    <a:pt x="3647" y="1"/>
                  </a:moveTo>
                  <a:lnTo>
                    <a:pt x="0" y="576"/>
                  </a:lnTo>
                  <a:lnTo>
                    <a:pt x="8215" y="52678"/>
                  </a:lnTo>
                  <a:lnTo>
                    <a:pt x="11952" y="52678"/>
                  </a:lnTo>
                  <a:lnTo>
                    <a:pt x="3647"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g11eba0e5733_3_0"/>
            <p:cNvSpPr/>
            <p:nvPr/>
          </p:nvSpPr>
          <p:spPr>
            <a:xfrm>
              <a:off x="2699050" y="2738600"/>
              <a:ext cx="664475" cy="363575"/>
            </a:xfrm>
            <a:custGeom>
              <a:rect b="b" l="l" r="r" t="t"/>
              <a:pathLst>
                <a:path extrusionOk="0" h="14543" w="26579">
                  <a:moveTo>
                    <a:pt x="973" y="0"/>
                  </a:moveTo>
                  <a:lnTo>
                    <a:pt x="973" y="0"/>
                  </a:lnTo>
                  <a:cubicBezTo>
                    <a:pt x="973" y="0"/>
                    <a:pt x="1" y="11267"/>
                    <a:pt x="4547" y="13165"/>
                  </a:cubicBezTo>
                  <a:cubicBezTo>
                    <a:pt x="6652" y="14044"/>
                    <a:pt x="10520" y="14543"/>
                    <a:pt x="14289" y="14543"/>
                  </a:cubicBezTo>
                  <a:cubicBezTo>
                    <a:pt x="18659" y="14543"/>
                    <a:pt x="22895" y="13872"/>
                    <a:pt x="24089" y="12344"/>
                  </a:cubicBezTo>
                  <a:cubicBezTo>
                    <a:pt x="26312" y="9497"/>
                    <a:pt x="26578" y="0"/>
                    <a:pt x="26578" y="0"/>
                  </a:cubicBezTo>
                  <a:lnTo>
                    <a:pt x="26578" y="0"/>
                  </a:lnTo>
                  <a:cubicBezTo>
                    <a:pt x="22301" y="1802"/>
                    <a:pt x="18029" y="2703"/>
                    <a:pt x="13761" y="2703"/>
                  </a:cubicBezTo>
                  <a:cubicBezTo>
                    <a:pt x="9493" y="2703"/>
                    <a:pt x="5230" y="1802"/>
                    <a:pt x="973" y="0"/>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g11eba0e5733_3_0"/>
            <p:cNvSpPr/>
            <p:nvPr/>
          </p:nvSpPr>
          <p:spPr>
            <a:xfrm>
              <a:off x="2708950" y="1756625"/>
              <a:ext cx="683850" cy="1153100"/>
            </a:xfrm>
            <a:custGeom>
              <a:rect b="b" l="l" r="r" t="t"/>
              <a:pathLst>
                <a:path extrusionOk="0" h="46124" w="27354">
                  <a:moveTo>
                    <a:pt x="10445" y="0"/>
                  </a:moveTo>
                  <a:lnTo>
                    <a:pt x="1" y="3182"/>
                  </a:lnTo>
                  <a:lnTo>
                    <a:pt x="254" y="43557"/>
                  </a:lnTo>
                  <a:cubicBezTo>
                    <a:pt x="254" y="43557"/>
                    <a:pt x="5728" y="46124"/>
                    <a:pt x="13893" y="46124"/>
                  </a:cubicBezTo>
                  <a:cubicBezTo>
                    <a:pt x="17518" y="46124"/>
                    <a:pt x="21673" y="45618"/>
                    <a:pt x="26115" y="44157"/>
                  </a:cubicBezTo>
                  <a:lnTo>
                    <a:pt x="27354" y="2790"/>
                  </a:lnTo>
                  <a:lnTo>
                    <a:pt x="16503" y="2"/>
                  </a:lnTo>
                  <a:lnTo>
                    <a:pt x="10445" y="0"/>
                  </a:ln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g11eba0e5733_3_0"/>
            <p:cNvSpPr/>
            <p:nvPr/>
          </p:nvSpPr>
          <p:spPr>
            <a:xfrm>
              <a:off x="2473100" y="1836150"/>
              <a:ext cx="527500" cy="608450"/>
            </a:xfrm>
            <a:custGeom>
              <a:rect b="b" l="l" r="r" t="t"/>
              <a:pathLst>
                <a:path extrusionOk="0" h="24338" w="21100">
                  <a:moveTo>
                    <a:pt x="9435" y="1"/>
                  </a:moveTo>
                  <a:cubicBezTo>
                    <a:pt x="9435" y="1"/>
                    <a:pt x="4962" y="9925"/>
                    <a:pt x="747" y="20450"/>
                  </a:cubicBezTo>
                  <a:cubicBezTo>
                    <a:pt x="1" y="22311"/>
                    <a:pt x="1369" y="24338"/>
                    <a:pt x="3374" y="24338"/>
                  </a:cubicBezTo>
                  <a:lnTo>
                    <a:pt x="21100" y="24338"/>
                  </a:lnTo>
                  <a:lnTo>
                    <a:pt x="20393" y="20839"/>
                  </a:lnTo>
                  <a:cubicBezTo>
                    <a:pt x="20393" y="20839"/>
                    <a:pt x="11141" y="19610"/>
                    <a:pt x="8071" y="18784"/>
                  </a:cubicBezTo>
                  <a:lnTo>
                    <a:pt x="11580" y="10901"/>
                  </a:lnTo>
                  <a:cubicBezTo>
                    <a:pt x="11580" y="10901"/>
                    <a:pt x="12349" y="4894"/>
                    <a:pt x="9435"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g11eba0e5733_3_0"/>
            <p:cNvSpPr/>
            <p:nvPr/>
          </p:nvSpPr>
          <p:spPr>
            <a:xfrm>
              <a:off x="2957500" y="2345600"/>
              <a:ext cx="287475" cy="99250"/>
            </a:xfrm>
            <a:custGeom>
              <a:rect b="b" l="l" r="r" t="t"/>
              <a:pathLst>
                <a:path extrusionOk="0" h="3970" w="11499">
                  <a:moveTo>
                    <a:pt x="4070" y="0"/>
                  </a:moveTo>
                  <a:cubicBezTo>
                    <a:pt x="2443" y="0"/>
                    <a:pt x="1017" y="459"/>
                    <a:pt x="1017" y="459"/>
                  </a:cubicBezTo>
                  <a:cubicBezTo>
                    <a:pt x="1" y="2220"/>
                    <a:pt x="1724" y="3969"/>
                    <a:pt x="1724" y="3969"/>
                  </a:cubicBezTo>
                  <a:lnTo>
                    <a:pt x="11499" y="3969"/>
                  </a:lnTo>
                  <a:cubicBezTo>
                    <a:pt x="11499" y="2013"/>
                    <a:pt x="7824" y="694"/>
                    <a:pt x="5668" y="175"/>
                  </a:cubicBezTo>
                  <a:cubicBezTo>
                    <a:pt x="5142" y="48"/>
                    <a:pt x="4595" y="0"/>
                    <a:pt x="4070" y="0"/>
                  </a:cubicBez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g11eba0e5733_3_0"/>
            <p:cNvSpPr/>
            <p:nvPr/>
          </p:nvSpPr>
          <p:spPr>
            <a:xfrm>
              <a:off x="3101150" y="1826375"/>
              <a:ext cx="527500" cy="618225"/>
            </a:xfrm>
            <a:custGeom>
              <a:rect b="b" l="l" r="r" t="t"/>
              <a:pathLst>
                <a:path extrusionOk="0" h="24729" w="21100">
                  <a:moveTo>
                    <a:pt x="11666" y="0"/>
                  </a:moveTo>
                  <a:cubicBezTo>
                    <a:pt x="8753" y="4894"/>
                    <a:pt x="9522" y="11291"/>
                    <a:pt x="9522" y="11291"/>
                  </a:cubicBezTo>
                  <a:lnTo>
                    <a:pt x="13029" y="19175"/>
                  </a:lnTo>
                  <a:cubicBezTo>
                    <a:pt x="9960" y="20000"/>
                    <a:pt x="707" y="21228"/>
                    <a:pt x="707" y="21228"/>
                  </a:cubicBezTo>
                  <a:lnTo>
                    <a:pt x="1" y="24729"/>
                  </a:lnTo>
                  <a:lnTo>
                    <a:pt x="17726" y="24729"/>
                  </a:lnTo>
                  <a:cubicBezTo>
                    <a:pt x="19732" y="24729"/>
                    <a:pt x="21100" y="22702"/>
                    <a:pt x="20355" y="20840"/>
                  </a:cubicBezTo>
                  <a:cubicBezTo>
                    <a:pt x="16139" y="10314"/>
                    <a:pt x="11666" y="0"/>
                    <a:pt x="11666" y="0"/>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g11eba0e5733_3_0"/>
            <p:cNvSpPr/>
            <p:nvPr/>
          </p:nvSpPr>
          <p:spPr>
            <a:xfrm>
              <a:off x="2856775" y="2345600"/>
              <a:ext cx="287475" cy="99250"/>
            </a:xfrm>
            <a:custGeom>
              <a:rect b="b" l="l" r="r" t="t"/>
              <a:pathLst>
                <a:path extrusionOk="0" h="3970" w="11499">
                  <a:moveTo>
                    <a:pt x="7430" y="0"/>
                  </a:moveTo>
                  <a:cubicBezTo>
                    <a:pt x="6904" y="0"/>
                    <a:pt x="6358" y="48"/>
                    <a:pt x="5831" y="175"/>
                  </a:cubicBezTo>
                  <a:cubicBezTo>
                    <a:pt x="3675" y="694"/>
                    <a:pt x="1" y="2013"/>
                    <a:pt x="1" y="3969"/>
                  </a:cubicBezTo>
                  <a:lnTo>
                    <a:pt x="9776" y="3969"/>
                  </a:lnTo>
                  <a:cubicBezTo>
                    <a:pt x="9776" y="3969"/>
                    <a:pt x="11499" y="2220"/>
                    <a:pt x="10482" y="459"/>
                  </a:cubicBezTo>
                  <a:cubicBezTo>
                    <a:pt x="10482" y="459"/>
                    <a:pt x="9057" y="0"/>
                    <a:pt x="7430"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g11eba0e5733_3_0"/>
            <p:cNvSpPr/>
            <p:nvPr/>
          </p:nvSpPr>
          <p:spPr>
            <a:xfrm>
              <a:off x="3246750" y="1246950"/>
              <a:ext cx="114775" cy="206975"/>
            </a:xfrm>
            <a:custGeom>
              <a:rect b="b" l="l" r="r" t="t"/>
              <a:pathLst>
                <a:path extrusionOk="0" h="8279" w="4591">
                  <a:moveTo>
                    <a:pt x="2697" y="1"/>
                  </a:moveTo>
                  <a:cubicBezTo>
                    <a:pt x="1" y="933"/>
                    <a:pt x="2129" y="8279"/>
                    <a:pt x="2129" y="8279"/>
                  </a:cubicBezTo>
                  <a:cubicBezTo>
                    <a:pt x="2129" y="8279"/>
                    <a:pt x="3411" y="7892"/>
                    <a:pt x="4001" y="4538"/>
                  </a:cubicBezTo>
                  <a:cubicBezTo>
                    <a:pt x="4590" y="1185"/>
                    <a:pt x="2697" y="1"/>
                    <a:pt x="2697"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g11eba0e5733_3_0"/>
            <p:cNvSpPr/>
            <p:nvPr/>
          </p:nvSpPr>
          <p:spPr>
            <a:xfrm>
              <a:off x="2965200" y="1611550"/>
              <a:ext cx="176675" cy="206200"/>
            </a:xfrm>
            <a:custGeom>
              <a:rect b="b" l="l" r="r" t="t"/>
              <a:pathLst>
                <a:path extrusionOk="0" h="8248" w="7067">
                  <a:moveTo>
                    <a:pt x="1153" y="0"/>
                  </a:moveTo>
                  <a:cubicBezTo>
                    <a:pt x="689" y="0"/>
                    <a:pt x="289" y="77"/>
                    <a:pt x="0" y="269"/>
                  </a:cubicBezTo>
                  <a:lnTo>
                    <a:pt x="298" y="6884"/>
                  </a:lnTo>
                  <a:cubicBezTo>
                    <a:pt x="298" y="6884"/>
                    <a:pt x="2440" y="8247"/>
                    <a:pt x="4546" y="8247"/>
                  </a:cubicBezTo>
                  <a:cubicBezTo>
                    <a:pt x="5294" y="8247"/>
                    <a:pt x="6038" y="8075"/>
                    <a:pt x="6679" y="7607"/>
                  </a:cubicBezTo>
                  <a:lnTo>
                    <a:pt x="6801" y="5673"/>
                  </a:lnTo>
                  <a:lnTo>
                    <a:pt x="7066" y="1453"/>
                  </a:lnTo>
                  <a:cubicBezTo>
                    <a:pt x="7066" y="1453"/>
                    <a:pt x="6503" y="1255"/>
                    <a:pt x="5684" y="1020"/>
                  </a:cubicBezTo>
                  <a:cubicBezTo>
                    <a:pt x="4390" y="651"/>
                    <a:pt x="2501" y="0"/>
                    <a:pt x="1153"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g11eba0e5733_3_0"/>
            <p:cNvSpPr/>
            <p:nvPr/>
          </p:nvSpPr>
          <p:spPr>
            <a:xfrm>
              <a:off x="3004850" y="1637000"/>
              <a:ext cx="137025" cy="142550"/>
            </a:xfrm>
            <a:custGeom>
              <a:rect b="b" l="l" r="r" t="t"/>
              <a:pathLst>
                <a:path extrusionOk="0" h="5702" w="5481">
                  <a:moveTo>
                    <a:pt x="0" y="1"/>
                  </a:moveTo>
                  <a:cubicBezTo>
                    <a:pt x="0" y="1"/>
                    <a:pt x="1642" y="5148"/>
                    <a:pt x="5149" y="5702"/>
                  </a:cubicBezTo>
                  <a:lnTo>
                    <a:pt x="5480" y="435"/>
                  </a:lnTo>
                  <a:cubicBezTo>
                    <a:pt x="5480" y="435"/>
                    <a:pt x="4917" y="237"/>
                    <a:pt x="4098" y="2"/>
                  </a:cubicBezTo>
                  <a:lnTo>
                    <a:pt x="0" y="1"/>
                  </a:ln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g11eba0e5733_3_0"/>
            <p:cNvSpPr/>
            <p:nvPr/>
          </p:nvSpPr>
          <p:spPr>
            <a:xfrm>
              <a:off x="2897350" y="1199175"/>
              <a:ext cx="440100" cy="511750"/>
            </a:xfrm>
            <a:custGeom>
              <a:rect b="b" l="l" r="r" t="t"/>
              <a:pathLst>
                <a:path extrusionOk="0" h="20470" w="17604">
                  <a:moveTo>
                    <a:pt x="8236" y="0"/>
                  </a:moveTo>
                  <a:cubicBezTo>
                    <a:pt x="5067" y="0"/>
                    <a:pt x="1866" y="918"/>
                    <a:pt x="127" y="3185"/>
                  </a:cubicBezTo>
                  <a:cubicBezTo>
                    <a:pt x="127" y="3185"/>
                    <a:pt x="1" y="6778"/>
                    <a:pt x="82" y="10437"/>
                  </a:cubicBezTo>
                  <a:cubicBezTo>
                    <a:pt x="98" y="10492"/>
                    <a:pt x="108" y="10549"/>
                    <a:pt x="116" y="10606"/>
                  </a:cubicBezTo>
                  <a:cubicBezTo>
                    <a:pt x="205" y="11332"/>
                    <a:pt x="322" y="12055"/>
                    <a:pt x="474" y="12768"/>
                  </a:cubicBezTo>
                  <a:cubicBezTo>
                    <a:pt x="858" y="14553"/>
                    <a:pt x="1475" y="16270"/>
                    <a:pt x="2476" y="17790"/>
                  </a:cubicBezTo>
                  <a:cubicBezTo>
                    <a:pt x="2591" y="17965"/>
                    <a:pt x="2711" y="18137"/>
                    <a:pt x="2835" y="18306"/>
                  </a:cubicBezTo>
                  <a:cubicBezTo>
                    <a:pt x="3766" y="18695"/>
                    <a:pt x="4910" y="19048"/>
                    <a:pt x="6129" y="19361"/>
                  </a:cubicBezTo>
                  <a:cubicBezTo>
                    <a:pt x="6204" y="19382"/>
                    <a:pt x="6278" y="19399"/>
                    <a:pt x="6353" y="19418"/>
                  </a:cubicBezTo>
                  <a:cubicBezTo>
                    <a:pt x="7876" y="19803"/>
                    <a:pt x="9504" y="20129"/>
                    <a:pt x="10978" y="20391"/>
                  </a:cubicBezTo>
                  <a:cubicBezTo>
                    <a:pt x="11275" y="20444"/>
                    <a:pt x="11569" y="20469"/>
                    <a:pt x="11860" y="20469"/>
                  </a:cubicBezTo>
                  <a:cubicBezTo>
                    <a:pt x="13337" y="20469"/>
                    <a:pt x="14705" y="19815"/>
                    <a:pt x="15637" y="18744"/>
                  </a:cubicBezTo>
                  <a:cubicBezTo>
                    <a:pt x="16106" y="18203"/>
                    <a:pt x="16457" y="17569"/>
                    <a:pt x="16659" y="16883"/>
                  </a:cubicBezTo>
                  <a:cubicBezTo>
                    <a:pt x="16727" y="16654"/>
                    <a:pt x="16777" y="16422"/>
                    <a:pt x="16813" y="16187"/>
                  </a:cubicBezTo>
                  <a:cubicBezTo>
                    <a:pt x="16863" y="15848"/>
                    <a:pt x="16913" y="15499"/>
                    <a:pt x="16962" y="15141"/>
                  </a:cubicBezTo>
                  <a:cubicBezTo>
                    <a:pt x="17032" y="14629"/>
                    <a:pt x="17100" y="14099"/>
                    <a:pt x="17166" y="13561"/>
                  </a:cubicBezTo>
                  <a:cubicBezTo>
                    <a:pt x="17198" y="13302"/>
                    <a:pt x="17227" y="13042"/>
                    <a:pt x="17257" y="12781"/>
                  </a:cubicBezTo>
                  <a:cubicBezTo>
                    <a:pt x="17290" y="12479"/>
                    <a:pt x="17323" y="12176"/>
                    <a:pt x="17352" y="11872"/>
                  </a:cubicBezTo>
                  <a:cubicBezTo>
                    <a:pt x="17493" y="10423"/>
                    <a:pt x="17591" y="8977"/>
                    <a:pt x="17600" y="7668"/>
                  </a:cubicBezTo>
                  <a:cubicBezTo>
                    <a:pt x="17604" y="7518"/>
                    <a:pt x="17602" y="7372"/>
                    <a:pt x="17600" y="7226"/>
                  </a:cubicBezTo>
                  <a:cubicBezTo>
                    <a:pt x="17585" y="5597"/>
                    <a:pt x="17419" y="4217"/>
                    <a:pt x="17009" y="3395"/>
                  </a:cubicBezTo>
                  <a:cubicBezTo>
                    <a:pt x="16023" y="1404"/>
                    <a:pt x="12155" y="0"/>
                    <a:pt x="8236"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g11eba0e5733_3_0"/>
            <p:cNvSpPr/>
            <p:nvPr/>
          </p:nvSpPr>
          <p:spPr>
            <a:xfrm>
              <a:off x="2909225" y="1518300"/>
              <a:ext cx="60375" cy="125650"/>
            </a:xfrm>
            <a:custGeom>
              <a:rect b="b" l="l" r="r" t="t"/>
              <a:pathLst>
                <a:path extrusionOk="0" h="5026" w="2415">
                  <a:moveTo>
                    <a:pt x="33" y="1"/>
                  </a:moveTo>
                  <a:cubicBezTo>
                    <a:pt x="22" y="1"/>
                    <a:pt x="11" y="1"/>
                    <a:pt x="0" y="1"/>
                  </a:cubicBezTo>
                  <a:cubicBezTo>
                    <a:pt x="384" y="1787"/>
                    <a:pt x="1000" y="3505"/>
                    <a:pt x="2003" y="5025"/>
                  </a:cubicBezTo>
                  <a:cubicBezTo>
                    <a:pt x="2414" y="3176"/>
                    <a:pt x="2148" y="538"/>
                    <a:pt x="2148" y="538"/>
                  </a:cubicBezTo>
                  <a:cubicBezTo>
                    <a:pt x="1252" y="149"/>
                    <a:pt x="561" y="1"/>
                    <a:pt x="33"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g11eba0e5733_3_0"/>
            <p:cNvSpPr/>
            <p:nvPr/>
          </p:nvSpPr>
          <p:spPr>
            <a:xfrm>
              <a:off x="2870025" y="1146150"/>
              <a:ext cx="527750" cy="296800"/>
            </a:xfrm>
            <a:custGeom>
              <a:rect b="b" l="l" r="r" t="t"/>
              <a:pathLst>
                <a:path extrusionOk="0" h="11872" w="21110">
                  <a:moveTo>
                    <a:pt x="8502" y="1"/>
                  </a:moveTo>
                  <a:cubicBezTo>
                    <a:pt x="6976" y="1"/>
                    <a:pt x="5529" y="257"/>
                    <a:pt x="4363" y="868"/>
                  </a:cubicBezTo>
                  <a:cubicBezTo>
                    <a:pt x="1" y="3155"/>
                    <a:pt x="209" y="6970"/>
                    <a:pt x="1154" y="11036"/>
                  </a:cubicBezTo>
                  <a:cubicBezTo>
                    <a:pt x="1154" y="11036"/>
                    <a:pt x="1668" y="10684"/>
                    <a:pt x="2387" y="10684"/>
                  </a:cubicBezTo>
                  <a:cubicBezTo>
                    <a:pt x="2995" y="10684"/>
                    <a:pt x="3750" y="10937"/>
                    <a:pt x="4461" y="11871"/>
                  </a:cubicBezTo>
                  <a:lnTo>
                    <a:pt x="5630" y="11844"/>
                  </a:lnTo>
                  <a:cubicBezTo>
                    <a:pt x="5630" y="11844"/>
                    <a:pt x="5507" y="9444"/>
                    <a:pt x="6043" y="8129"/>
                  </a:cubicBezTo>
                  <a:cubicBezTo>
                    <a:pt x="6580" y="6815"/>
                    <a:pt x="8817" y="6797"/>
                    <a:pt x="9115" y="5254"/>
                  </a:cubicBezTo>
                  <a:cubicBezTo>
                    <a:pt x="9115" y="5254"/>
                    <a:pt x="12000" y="6658"/>
                    <a:pt x="14855" y="6658"/>
                  </a:cubicBezTo>
                  <a:cubicBezTo>
                    <a:pt x="16044" y="6658"/>
                    <a:pt x="17229" y="6414"/>
                    <a:pt x="18198" y="5723"/>
                  </a:cubicBezTo>
                  <a:cubicBezTo>
                    <a:pt x="21110" y="3647"/>
                    <a:pt x="14252" y="1"/>
                    <a:pt x="8502"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g11eba0e5733_3_0"/>
            <p:cNvSpPr/>
            <p:nvPr/>
          </p:nvSpPr>
          <p:spPr>
            <a:xfrm>
              <a:off x="2859225" y="1411650"/>
              <a:ext cx="122350" cy="158000"/>
            </a:xfrm>
            <a:custGeom>
              <a:rect b="b" l="l" r="r" t="t"/>
              <a:pathLst>
                <a:path extrusionOk="0" h="6320" w="4894">
                  <a:moveTo>
                    <a:pt x="2644" y="0"/>
                  </a:moveTo>
                  <a:cubicBezTo>
                    <a:pt x="2290" y="0"/>
                    <a:pt x="1928" y="115"/>
                    <a:pt x="1586" y="416"/>
                  </a:cubicBezTo>
                  <a:cubicBezTo>
                    <a:pt x="0" y="1810"/>
                    <a:pt x="1289" y="6319"/>
                    <a:pt x="4499" y="6319"/>
                  </a:cubicBezTo>
                  <a:cubicBezTo>
                    <a:pt x="4562" y="6319"/>
                    <a:pt x="4627" y="6317"/>
                    <a:pt x="4692" y="6314"/>
                  </a:cubicBezTo>
                  <a:lnTo>
                    <a:pt x="4893" y="1251"/>
                  </a:lnTo>
                  <a:cubicBezTo>
                    <a:pt x="4893" y="1251"/>
                    <a:pt x="3811" y="0"/>
                    <a:pt x="2644"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g11eba0e5733_3_0"/>
            <p:cNvSpPr/>
            <p:nvPr/>
          </p:nvSpPr>
          <p:spPr>
            <a:xfrm>
              <a:off x="3152600" y="1125475"/>
              <a:ext cx="272175" cy="158150"/>
            </a:xfrm>
            <a:custGeom>
              <a:rect b="b" l="l" r="r" t="t"/>
              <a:pathLst>
                <a:path extrusionOk="0" h="6326" w="10887">
                  <a:moveTo>
                    <a:pt x="7231" y="0"/>
                  </a:moveTo>
                  <a:cubicBezTo>
                    <a:pt x="6939" y="0"/>
                    <a:pt x="6628" y="68"/>
                    <a:pt x="6303" y="217"/>
                  </a:cubicBezTo>
                  <a:cubicBezTo>
                    <a:pt x="4586" y="1004"/>
                    <a:pt x="2706" y="1166"/>
                    <a:pt x="1449" y="1166"/>
                  </a:cubicBezTo>
                  <a:cubicBezTo>
                    <a:pt x="573" y="1166"/>
                    <a:pt x="0" y="1087"/>
                    <a:pt x="0" y="1087"/>
                  </a:cubicBezTo>
                  <a:lnTo>
                    <a:pt x="0" y="1087"/>
                  </a:lnTo>
                  <a:cubicBezTo>
                    <a:pt x="0" y="1087"/>
                    <a:pt x="3043" y="6326"/>
                    <a:pt x="6452" y="6326"/>
                  </a:cubicBezTo>
                  <a:cubicBezTo>
                    <a:pt x="6792" y="6326"/>
                    <a:pt x="7136" y="6274"/>
                    <a:pt x="7481" y="6159"/>
                  </a:cubicBezTo>
                  <a:cubicBezTo>
                    <a:pt x="10887" y="5024"/>
                    <a:pt x="9752" y="0"/>
                    <a:pt x="7231" y="0"/>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g11eba0e5733_3_0"/>
            <p:cNvSpPr/>
            <p:nvPr/>
          </p:nvSpPr>
          <p:spPr>
            <a:xfrm>
              <a:off x="2981500" y="1442225"/>
              <a:ext cx="350925" cy="307375"/>
            </a:xfrm>
            <a:custGeom>
              <a:rect b="b" l="l" r="r" t="t"/>
              <a:pathLst>
                <a:path extrusionOk="0" h="12295" w="14037">
                  <a:moveTo>
                    <a:pt x="5976" y="4597"/>
                  </a:moveTo>
                  <a:cubicBezTo>
                    <a:pt x="5996" y="4597"/>
                    <a:pt x="6016" y="4597"/>
                    <a:pt x="6037" y="4598"/>
                  </a:cubicBezTo>
                  <a:cubicBezTo>
                    <a:pt x="6043" y="4599"/>
                    <a:pt x="6050" y="4600"/>
                    <a:pt x="6057" y="4600"/>
                  </a:cubicBezTo>
                  <a:cubicBezTo>
                    <a:pt x="6060" y="4600"/>
                    <a:pt x="6063" y="4600"/>
                    <a:pt x="6066" y="4600"/>
                  </a:cubicBezTo>
                  <a:cubicBezTo>
                    <a:pt x="7073" y="4649"/>
                    <a:pt x="8159" y="5118"/>
                    <a:pt x="9005" y="5387"/>
                  </a:cubicBezTo>
                  <a:cubicBezTo>
                    <a:pt x="9276" y="5474"/>
                    <a:pt x="9508" y="5508"/>
                    <a:pt x="9718" y="5508"/>
                  </a:cubicBezTo>
                  <a:cubicBezTo>
                    <a:pt x="10265" y="5508"/>
                    <a:pt x="10667" y="5273"/>
                    <a:pt x="11248" y="5105"/>
                  </a:cubicBezTo>
                  <a:cubicBezTo>
                    <a:pt x="11701" y="4972"/>
                    <a:pt x="12067" y="4920"/>
                    <a:pt x="12366" y="4920"/>
                  </a:cubicBezTo>
                  <a:cubicBezTo>
                    <a:pt x="12775" y="4920"/>
                    <a:pt x="13058" y="5018"/>
                    <a:pt x="13262" y="5142"/>
                  </a:cubicBezTo>
                  <a:lnTo>
                    <a:pt x="13262" y="5142"/>
                  </a:lnTo>
                  <a:cubicBezTo>
                    <a:pt x="13021" y="7803"/>
                    <a:pt x="11721" y="9173"/>
                    <a:pt x="10213" y="9349"/>
                  </a:cubicBezTo>
                  <a:cubicBezTo>
                    <a:pt x="10025" y="9371"/>
                    <a:pt x="9840" y="9381"/>
                    <a:pt x="9657" y="9381"/>
                  </a:cubicBezTo>
                  <a:cubicBezTo>
                    <a:pt x="7801" y="9381"/>
                    <a:pt x="6198" y="8285"/>
                    <a:pt x="4844" y="6843"/>
                  </a:cubicBezTo>
                  <a:cubicBezTo>
                    <a:pt x="4017" y="5960"/>
                    <a:pt x="4705" y="4597"/>
                    <a:pt x="5976" y="4597"/>
                  </a:cubicBezTo>
                  <a:close/>
                  <a:moveTo>
                    <a:pt x="1169" y="1"/>
                  </a:moveTo>
                  <a:lnTo>
                    <a:pt x="1" y="28"/>
                  </a:lnTo>
                  <a:cubicBezTo>
                    <a:pt x="1" y="28"/>
                    <a:pt x="231" y="4120"/>
                    <a:pt x="1398" y="7101"/>
                  </a:cubicBezTo>
                  <a:cubicBezTo>
                    <a:pt x="1770" y="8053"/>
                    <a:pt x="2307" y="8931"/>
                    <a:pt x="2989" y="9696"/>
                  </a:cubicBezTo>
                  <a:cubicBezTo>
                    <a:pt x="3827" y="10642"/>
                    <a:pt x="4873" y="11394"/>
                    <a:pt x="6069" y="11870"/>
                  </a:cubicBezTo>
                  <a:cubicBezTo>
                    <a:pt x="6749" y="12141"/>
                    <a:pt x="7402" y="12295"/>
                    <a:pt x="7967" y="12295"/>
                  </a:cubicBezTo>
                  <a:cubicBezTo>
                    <a:pt x="8061" y="12295"/>
                    <a:pt x="8154" y="12290"/>
                    <a:pt x="8243" y="12281"/>
                  </a:cubicBezTo>
                  <a:cubicBezTo>
                    <a:pt x="10030" y="12102"/>
                    <a:pt x="14022" y="9938"/>
                    <a:pt x="13584" y="5407"/>
                  </a:cubicBezTo>
                  <a:lnTo>
                    <a:pt x="13584" y="5407"/>
                  </a:lnTo>
                  <a:cubicBezTo>
                    <a:pt x="13588" y="5411"/>
                    <a:pt x="13592" y="5415"/>
                    <a:pt x="13596" y="5419"/>
                  </a:cubicBezTo>
                  <a:cubicBezTo>
                    <a:pt x="13732" y="5235"/>
                    <a:pt x="13915" y="4982"/>
                    <a:pt x="13980" y="4609"/>
                  </a:cubicBezTo>
                  <a:cubicBezTo>
                    <a:pt x="14023" y="4352"/>
                    <a:pt x="14036" y="4104"/>
                    <a:pt x="13950" y="3724"/>
                  </a:cubicBezTo>
                  <a:cubicBezTo>
                    <a:pt x="13861" y="3575"/>
                    <a:pt x="13699" y="3520"/>
                    <a:pt x="13480" y="3520"/>
                  </a:cubicBezTo>
                  <a:cubicBezTo>
                    <a:pt x="13220" y="3520"/>
                    <a:pt x="12881" y="3597"/>
                    <a:pt x="12490" y="3684"/>
                  </a:cubicBezTo>
                  <a:cubicBezTo>
                    <a:pt x="11739" y="3853"/>
                    <a:pt x="11004" y="3959"/>
                    <a:pt x="10277" y="3959"/>
                  </a:cubicBezTo>
                  <a:cubicBezTo>
                    <a:pt x="9498" y="3959"/>
                    <a:pt x="8729" y="3837"/>
                    <a:pt x="7961" y="3538"/>
                  </a:cubicBezTo>
                  <a:cubicBezTo>
                    <a:pt x="7412" y="3327"/>
                    <a:pt x="6802" y="3175"/>
                    <a:pt x="6172" y="3175"/>
                  </a:cubicBezTo>
                  <a:cubicBezTo>
                    <a:pt x="6129" y="3175"/>
                    <a:pt x="6085" y="3176"/>
                    <a:pt x="6041" y="3178"/>
                  </a:cubicBezTo>
                  <a:cubicBezTo>
                    <a:pt x="4742" y="3224"/>
                    <a:pt x="3574" y="3787"/>
                    <a:pt x="2831" y="4242"/>
                  </a:cubicBezTo>
                  <a:cubicBezTo>
                    <a:pt x="1611" y="2367"/>
                    <a:pt x="1169" y="1"/>
                    <a:pt x="1169" y="1"/>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g11eba0e5733_3_0"/>
            <p:cNvSpPr/>
            <p:nvPr/>
          </p:nvSpPr>
          <p:spPr>
            <a:xfrm>
              <a:off x="2564700" y="2800825"/>
              <a:ext cx="399850" cy="1589175"/>
            </a:xfrm>
            <a:custGeom>
              <a:rect b="b" l="l" r="r" t="t"/>
              <a:pathLst>
                <a:path extrusionOk="0" h="63567" w="15994">
                  <a:moveTo>
                    <a:pt x="9753" y="1"/>
                  </a:moveTo>
                  <a:cubicBezTo>
                    <a:pt x="8770" y="1"/>
                    <a:pt x="7725" y="271"/>
                    <a:pt x="6658" y="808"/>
                  </a:cubicBezTo>
                  <a:cubicBezTo>
                    <a:pt x="0" y="4158"/>
                    <a:pt x="3144" y="17426"/>
                    <a:pt x="3144" y="17426"/>
                  </a:cubicBezTo>
                  <a:lnTo>
                    <a:pt x="6922" y="62895"/>
                  </a:lnTo>
                  <a:cubicBezTo>
                    <a:pt x="8238" y="63268"/>
                    <a:pt x="9202" y="63566"/>
                    <a:pt x="10242" y="63566"/>
                  </a:cubicBezTo>
                  <a:cubicBezTo>
                    <a:pt x="10854" y="63566"/>
                    <a:pt x="11492" y="63463"/>
                    <a:pt x="12244" y="63209"/>
                  </a:cubicBezTo>
                  <a:cubicBezTo>
                    <a:pt x="12244" y="63209"/>
                    <a:pt x="13112" y="58479"/>
                    <a:pt x="15203" y="32165"/>
                  </a:cubicBezTo>
                  <a:cubicBezTo>
                    <a:pt x="15312" y="30792"/>
                    <a:pt x="15994" y="17458"/>
                    <a:pt x="15994" y="10613"/>
                  </a:cubicBezTo>
                  <a:cubicBezTo>
                    <a:pt x="15994" y="3473"/>
                    <a:pt x="13275" y="1"/>
                    <a:pt x="9753"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g11eba0e5733_3_0"/>
            <p:cNvSpPr/>
            <p:nvPr/>
          </p:nvSpPr>
          <p:spPr>
            <a:xfrm>
              <a:off x="2670525" y="4346825"/>
              <a:ext cx="273075" cy="225300"/>
            </a:xfrm>
            <a:custGeom>
              <a:rect b="b" l="l" r="r" t="t"/>
              <a:pathLst>
                <a:path extrusionOk="0" h="9012" w="10923">
                  <a:moveTo>
                    <a:pt x="5266" y="1"/>
                  </a:moveTo>
                  <a:cubicBezTo>
                    <a:pt x="5018" y="1"/>
                    <a:pt x="4762" y="30"/>
                    <a:pt x="4498" y="95"/>
                  </a:cubicBezTo>
                  <a:cubicBezTo>
                    <a:pt x="3514" y="336"/>
                    <a:pt x="2703" y="1032"/>
                    <a:pt x="2253" y="1941"/>
                  </a:cubicBezTo>
                  <a:cubicBezTo>
                    <a:pt x="2087" y="2277"/>
                    <a:pt x="1869" y="2714"/>
                    <a:pt x="1598" y="3261"/>
                  </a:cubicBezTo>
                  <a:cubicBezTo>
                    <a:pt x="901" y="4663"/>
                    <a:pt x="1" y="8595"/>
                    <a:pt x="2996" y="8872"/>
                  </a:cubicBezTo>
                  <a:cubicBezTo>
                    <a:pt x="3925" y="8958"/>
                    <a:pt x="4791" y="9011"/>
                    <a:pt x="5579" y="9011"/>
                  </a:cubicBezTo>
                  <a:cubicBezTo>
                    <a:pt x="7971" y="9011"/>
                    <a:pt x="9643" y="8517"/>
                    <a:pt x="10184" y="6935"/>
                  </a:cubicBezTo>
                  <a:cubicBezTo>
                    <a:pt x="10923" y="4780"/>
                    <a:pt x="8011" y="1369"/>
                    <a:pt x="8011" y="1369"/>
                  </a:cubicBezTo>
                  <a:cubicBezTo>
                    <a:pt x="7358" y="631"/>
                    <a:pt x="6406" y="1"/>
                    <a:pt x="5266"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g11eba0e5733_3_0"/>
            <p:cNvSpPr/>
            <p:nvPr/>
          </p:nvSpPr>
          <p:spPr>
            <a:xfrm>
              <a:off x="3109950" y="2800825"/>
              <a:ext cx="399825" cy="1598725"/>
            </a:xfrm>
            <a:custGeom>
              <a:rect b="b" l="l" r="r" t="t"/>
              <a:pathLst>
                <a:path extrusionOk="0" h="63949" w="15993">
                  <a:moveTo>
                    <a:pt x="6241" y="1"/>
                  </a:moveTo>
                  <a:cubicBezTo>
                    <a:pt x="2719" y="1"/>
                    <a:pt x="0" y="3473"/>
                    <a:pt x="0" y="10613"/>
                  </a:cubicBezTo>
                  <a:cubicBezTo>
                    <a:pt x="0" y="17458"/>
                    <a:pt x="682" y="30792"/>
                    <a:pt x="791" y="32165"/>
                  </a:cubicBezTo>
                  <a:cubicBezTo>
                    <a:pt x="2882" y="58479"/>
                    <a:pt x="3910" y="63203"/>
                    <a:pt x="3910" y="63203"/>
                  </a:cubicBezTo>
                  <a:cubicBezTo>
                    <a:pt x="5221" y="63645"/>
                    <a:pt x="6365" y="63949"/>
                    <a:pt x="7575" y="63949"/>
                  </a:cubicBezTo>
                  <a:cubicBezTo>
                    <a:pt x="8238" y="63949"/>
                    <a:pt x="8919" y="63858"/>
                    <a:pt x="9658" y="63648"/>
                  </a:cubicBezTo>
                  <a:lnTo>
                    <a:pt x="12851" y="17426"/>
                  </a:lnTo>
                  <a:cubicBezTo>
                    <a:pt x="12851" y="17426"/>
                    <a:pt x="15992" y="4158"/>
                    <a:pt x="9336" y="808"/>
                  </a:cubicBezTo>
                  <a:cubicBezTo>
                    <a:pt x="8270" y="271"/>
                    <a:pt x="7224" y="1"/>
                    <a:pt x="6241"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g11eba0e5733_3_0"/>
            <p:cNvSpPr/>
            <p:nvPr/>
          </p:nvSpPr>
          <p:spPr>
            <a:xfrm>
              <a:off x="3142425" y="4346825"/>
              <a:ext cx="273075" cy="225300"/>
            </a:xfrm>
            <a:custGeom>
              <a:rect b="b" l="l" r="r" t="t"/>
              <a:pathLst>
                <a:path extrusionOk="0" h="9012" w="10923">
                  <a:moveTo>
                    <a:pt x="5267" y="1"/>
                  </a:moveTo>
                  <a:cubicBezTo>
                    <a:pt x="5019" y="1"/>
                    <a:pt x="4763" y="30"/>
                    <a:pt x="4499" y="95"/>
                  </a:cubicBezTo>
                  <a:cubicBezTo>
                    <a:pt x="3514" y="336"/>
                    <a:pt x="2703" y="1032"/>
                    <a:pt x="2253" y="1941"/>
                  </a:cubicBezTo>
                  <a:cubicBezTo>
                    <a:pt x="2087" y="2277"/>
                    <a:pt x="1869" y="2714"/>
                    <a:pt x="1597" y="3261"/>
                  </a:cubicBezTo>
                  <a:cubicBezTo>
                    <a:pt x="900" y="4663"/>
                    <a:pt x="0" y="8595"/>
                    <a:pt x="2996" y="8872"/>
                  </a:cubicBezTo>
                  <a:cubicBezTo>
                    <a:pt x="3925" y="8958"/>
                    <a:pt x="4791" y="9011"/>
                    <a:pt x="5578" y="9011"/>
                  </a:cubicBezTo>
                  <a:cubicBezTo>
                    <a:pt x="7971" y="9011"/>
                    <a:pt x="9643" y="8517"/>
                    <a:pt x="10184" y="6935"/>
                  </a:cubicBezTo>
                  <a:cubicBezTo>
                    <a:pt x="10922" y="4780"/>
                    <a:pt x="8011" y="1369"/>
                    <a:pt x="8011" y="1369"/>
                  </a:cubicBezTo>
                  <a:cubicBezTo>
                    <a:pt x="7357" y="631"/>
                    <a:pt x="6407" y="1"/>
                    <a:pt x="5267" y="1"/>
                  </a:cubicBez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g11eba0e5733_3_0"/>
            <p:cNvSpPr/>
            <p:nvPr/>
          </p:nvSpPr>
          <p:spPr>
            <a:xfrm>
              <a:off x="2825700" y="2228200"/>
              <a:ext cx="433300" cy="216650"/>
            </a:xfrm>
            <a:custGeom>
              <a:rect b="b" l="l" r="r" t="t"/>
              <a:pathLst>
                <a:path extrusionOk="0" h="8666" w="17332">
                  <a:moveTo>
                    <a:pt x="0" y="1"/>
                  </a:moveTo>
                  <a:cubicBezTo>
                    <a:pt x="0" y="4787"/>
                    <a:pt x="3880" y="8665"/>
                    <a:pt x="8666" y="8665"/>
                  </a:cubicBezTo>
                  <a:cubicBezTo>
                    <a:pt x="13451" y="8665"/>
                    <a:pt x="17331" y="4787"/>
                    <a:pt x="17331"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g11eba0e5733_3_0"/>
            <p:cNvSpPr/>
            <p:nvPr/>
          </p:nvSpPr>
          <p:spPr>
            <a:xfrm>
              <a:off x="4172675" y="1876150"/>
              <a:ext cx="972450" cy="1366025"/>
            </a:xfrm>
            <a:custGeom>
              <a:rect b="b" l="l" r="r" t="t"/>
              <a:pathLst>
                <a:path extrusionOk="0" h="54641" w="38898">
                  <a:moveTo>
                    <a:pt x="7215" y="1"/>
                  </a:moveTo>
                  <a:cubicBezTo>
                    <a:pt x="3218" y="1"/>
                    <a:pt x="1" y="3218"/>
                    <a:pt x="1" y="7214"/>
                  </a:cubicBezTo>
                  <a:lnTo>
                    <a:pt x="1" y="47427"/>
                  </a:lnTo>
                  <a:cubicBezTo>
                    <a:pt x="1" y="51424"/>
                    <a:pt x="3218" y="54640"/>
                    <a:pt x="7215" y="54640"/>
                  </a:cubicBezTo>
                  <a:lnTo>
                    <a:pt x="31685" y="54640"/>
                  </a:lnTo>
                  <a:cubicBezTo>
                    <a:pt x="35681" y="54640"/>
                    <a:pt x="38898" y="51424"/>
                    <a:pt x="38898" y="47427"/>
                  </a:cubicBezTo>
                  <a:lnTo>
                    <a:pt x="38898" y="7214"/>
                  </a:lnTo>
                  <a:cubicBezTo>
                    <a:pt x="38898" y="3218"/>
                    <a:pt x="35681" y="1"/>
                    <a:pt x="31685"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g11eba0e5733_3_0"/>
            <p:cNvSpPr/>
            <p:nvPr/>
          </p:nvSpPr>
          <p:spPr>
            <a:xfrm>
              <a:off x="4219675" y="3557300"/>
              <a:ext cx="863350" cy="41825"/>
            </a:xfrm>
            <a:custGeom>
              <a:rect b="b" l="l" r="r" t="t"/>
              <a:pathLst>
                <a:path extrusionOk="0" h="1673" w="34534">
                  <a:moveTo>
                    <a:pt x="0" y="1"/>
                  </a:moveTo>
                  <a:lnTo>
                    <a:pt x="0" y="1673"/>
                  </a:lnTo>
                  <a:lnTo>
                    <a:pt x="34533" y="1673"/>
                  </a:lnTo>
                  <a:lnTo>
                    <a:pt x="34533" y="1"/>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g11eba0e5733_3_0"/>
            <p:cNvSpPr/>
            <p:nvPr/>
          </p:nvSpPr>
          <p:spPr>
            <a:xfrm>
              <a:off x="4219675" y="3741225"/>
              <a:ext cx="863350" cy="41850"/>
            </a:xfrm>
            <a:custGeom>
              <a:rect b="b" l="l" r="r" t="t"/>
              <a:pathLst>
                <a:path extrusionOk="0" h="1674" w="34534">
                  <a:moveTo>
                    <a:pt x="0" y="0"/>
                  </a:moveTo>
                  <a:lnTo>
                    <a:pt x="0" y="1674"/>
                  </a:lnTo>
                  <a:lnTo>
                    <a:pt x="34533" y="1674"/>
                  </a:lnTo>
                  <a:lnTo>
                    <a:pt x="34533" y="0"/>
                  </a:ln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g11eba0e5733_3_0"/>
            <p:cNvSpPr/>
            <p:nvPr/>
          </p:nvSpPr>
          <p:spPr>
            <a:xfrm>
              <a:off x="4028700" y="3181150"/>
              <a:ext cx="297900" cy="1312925"/>
            </a:xfrm>
            <a:custGeom>
              <a:rect b="b" l="l" r="r" t="t"/>
              <a:pathLst>
                <a:path extrusionOk="0" h="52517" w="11916">
                  <a:moveTo>
                    <a:pt x="8281" y="1"/>
                  </a:moveTo>
                  <a:lnTo>
                    <a:pt x="0" y="52517"/>
                  </a:lnTo>
                  <a:lnTo>
                    <a:pt x="3725" y="52517"/>
                  </a:lnTo>
                  <a:lnTo>
                    <a:pt x="11916" y="573"/>
                  </a:lnTo>
                  <a:lnTo>
                    <a:pt x="8281"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g11eba0e5733_3_0"/>
            <p:cNvSpPr/>
            <p:nvPr/>
          </p:nvSpPr>
          <p:spPr>
            <a:xfrm>
              <a:off x="4976050" y="3181150"/>
              <a:ext cx="297950" cy="1312925"/>
            </a:xfrm>
            <a:custGeom>
              <a:rect b="b" l="l" r="r" t="t"/>
              <a:pathLst>
                <a:path extrusionOk="0" h="52517" w="11918">
                  <a:moveTo>
                    <a:pt x="3636" y="1"/>
                  </a:moveTo>
                  <a:lnTo>
                    <a:pt x="0" y="573"/>
                  </a:lnTo>
                  <a:lnTo>
                    <a:pt x="8191" y="52517"/>
                  </a:lnTo>
                  <a:lnTo>
                    <a:pt x="11917" y="52517"/>
                  </a:lnTo>
                  <a:lnTo>
                    <a:pt x="3636"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g11eba0e5733_3_0"/>
            <p:cNvSpPr/>
            <p:nvPr/>
          </p:nvSpPr>
          <p:spPr>
            <a:xfrm>
              <a:off x="4306425" y="1755225"/>
              <a:ext cx="722300" cy="1101825"/>
            </a:xfrm>
            <a:custGeom>
              <a:rect b="b" l="l" r="r" t="t"/>
              <a:pathLst>
                <a:path extrusionOk="0" h="44073" w="28892">
                  <a:moveTo>
                    <a:pt x="15181" y="0"/>
                  </a:moveTo>
                  <a:cubicBezTo>
                    <a:pt x="13929" y="0"/>
                    <a:pt x="12769" y="88"/>
                    <a:pt x="11629" y="264"/>
                  </a:cubicBezTo>
                  <a:cubicBezTo>
                    <a:pt x="9103" y="657"/>
                    <a:pt x="6672" y="1490"/>
                    <a:pt x="3541" y="2788"/>
                  </a:cubicBezTo>
                  <a:lnTo>
                    <a:pt x="5111" y="26204"/>
                  </a:lnTo>
                  <a:lnTo>
                    <a:pt x="1" y="42460"/>
                  </a:lnTo>
                  <a:cubicBezTo>
                    <a:pt x="1" y="42460"/>
                    <a:pt x="12636" y="44072"/>
                    <a:pt x="21729" y="44072"/>
                  </a:cubicBezTo>
                  <a:cubicBezTo>
                    <a:pt x="24669" y="44072"/>
                    <a:pt x="27239" y="43904"/>
                    <a:pt x="28892" y="43458"/>
                  </a:cubicBezTo>
                  <a:lnTo>
                    <a:pt x="25456" y="25751"/>
                  </a:lnTo>
                  <a:lnTo>
                    <a:pt x="27836" y="2631"/>
                  </a:lnTo>
                  <a:cubicBezTo>
                    <a:pt x="25565" y="1675"/>
                    <a:pt x="23200" y="956"/>
                    <a:pt x="20782" y="514"/>
                  </a:cubicBezTo>
                  <a:cubicBezTo>
                    <a:pt x="19673" y="311"/>
                    <a:pt x="18554" y="167"/>
                    <a:pt x="17430" y="85"/>
                  </a:cubicBezTo>
                  <a:cubicBezTo>
                    <a:pt x="16641" y="29"/>
                    <a:pt x="15896" y="0"/>
                    <a:pt x="15181" y="0"/>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g11eba0e5733_3_0"/>
            <p:cNvSpPr/>
            <p:nvPr/>
          </p:nvSpPr>
          <p:spPr>
            <a:xfrm>
              <a:off x="4564375" y="1755250"/>
              <a:ext cx="261600" cy="124225"/>
            </a:xfrm>
            <a:custGeom>
              <a:rect b="b" l="l" r="r" t="t"/>
              <a:pathLst>
                <a:path extrusionOk="0" h="4969" w="10464">
                  <a:moveTo>
                    <a:pt x="4862" y="1"/>
                  </a:moveTo>
                  <a:cubicBezTo>
                    <a:pt x="3609" y="1"/>
                    <a:pt x="2450" y="88"/>
                    <a:pt x="1309" y="264"/>
                  </a:cubicBezTo>
                  <a:cubicBezTo>
                    <a:pt x="873" y="1274"/>
                    <a:pt x="1" y="4092"/>
                    <a:pt x="3479" y="4838"/>
                  </a:cubicBezTo>
                  <a:cubicBezTo>
                    <a:pt x="3893" y="4927"/>
                    <a:pt x="4293" y="4968"/>
                    <a:pt x="4679" y="4968"/>
                  </a:cubicBezTo>
                  <a:cubicBezTo>
                    <a:pt x="7605" y="4968"/>
                    <a:pt x="9692" y="2593"/>
                    <a:pt x="10464" y="514"/>
                  </a:cubicBezTo>
                  <a:cubicBezTo>
                    <a:pt x="9355" y="310"/>
                    <a:pt x="8236" y="167"/>
                    <a:pt x="7110" y="86"/>
                  </a:cubicBezTo>
                  <a:cubicBezTo>
                    <a:pt x="6321" y="29"/>
                    <a:pt x="5576" y="1"/>
                    <a:pt x="4862" y="1"/>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g11eba0e5733_3_0"/>
            <p:cNvSpPr/>
            <p:nvPr/>
          </p:nvSpPr>
          <p:spPr>
            <a:xfrm>
              <a:off x="4675525" y="4250800"/>
              <a:ext cx="123775" cy="101625"/>
            </a:xfrm>
            <a:custGeom>
              <a:rect b="b" l="l" r="r" t="t"/>
              <a:pathLst>
                <a:path extrusionOk="0" h="4065" w="4951">
                  <a:moveTo>
                    <a:pt x="0" y="0"/>
                  </a:moveTo>
                  <a:lnTo>
                    <a:pt x="416" y="3752"/>
                  </a:lnTo>
                  <a:lnTo>
                    <a:pt x="4950" y="4065"/>
                  </a:lnTo>
                  <a:lnTo>
                    <a:pt x="4950" y="4065"/>
                  </a:lnTo>
                  <a:lnTo>
                    <a:pt x="4742" y="730"/>
                  </a:lnTo>
                  <a:lnTo>
                    <a:pt x="0" y="0"/>
                  </a:ln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g11eba0e5733_3_0"/>
            <p:cNvSpPr/>
            <p:nvPr/>
          </p:nvSpPr>
          <p:spPr>
            <a:xfrm>
              <a:off x="4636825" y="4334550"/>
              <a:ext cx="246275" cy="207750"/>
            </a:xfrm>
            <a:custGeom>
              <a:rect b="b" l="l" r="r" t="t"/>
              <a:pathLst>
                <a:path extrusionOk="0" h="8310" w="9851">
                  <a:moveTo>
                    <a:pt x="3772" y="1"/>
                  </a:moveTo>
                  <a:cubicBezTo>
                    <a:pt x="3152" y="1"/>
                    <a:pt x="2549" y="128"/>
                    <a:pt x="1964" y="402"/>
                  </a:cubicBezTo>
                  <a:cubicBezTo>
                    <a:pt x="1964" y="402"/>
                    <a:pt x="1084" y="1183"/>
                    <a:pt x="713" y="2682"/>
                  </a:cubicBezTo>
                  <a:cubicBezTo>
                    <a:pt x="341" y="4180"/>
                    <a:pt x="0" y="7990"/>
                    <a:pt x="3205" y="8203"/>
                  </a:cubicBezTo>
                  <a:cubicBezTo>
                    <a:pt x="4051" y="8260"/>
                    <a:pt x="4891" y="8309"/>
                    <a:pt x="5671" y="8309"/>
                  </a:cubicBezTo>
                  <a:cubicBezTo>
                    <a:pt x="7849" y="8309"/>
                    <a:pt x="9568" y="7927"/>
                    <a:pt x="9688" y="6261"/>
                  </a:cubicBezTo>
                  <a:cubicBezTo>
                    <a:pt x="9850" y="3998"/>
                    <a:pt x="6498" y="715"/>
                    <a:pt x="6498" y="715"/>
                  </a:cubicBezTo>
                  <a:cubicBezTo>
                    <a:pt x="5561" y="257"/>
                    <a:pt x="4650" y="1"/>
                    <a:pt x="3772"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g11eba0e5733_3_0"/>
            <p:cNvSpPr/>
            <p:nvPr/>
          </p:nvSpPr>
          <p:spPr>
            <a:xfrm>
              <a:off x="4221900" y="2694000"/>
              <a:ext cx="689950" cy="1600200"/>
            </a:xfrm>
            <a:custGeom>
              <a:rect b="b" l="l" r="r" t="t"/>
              <a:pathLst>
                <a:path extrusionOk="0" h="64008" w="27598">
                  <a:moveTo>
                    <a:pt x="15227" y="0"/>
                  </a:moveTo>
                  <a:cubicBezTo>
                    <a:pt x="12016" y="0"/>
                    <a:pt x="6007" y="291"/>
                    <a:pt x="3501" y="2342"/>
                  </a:cubicBezTo>
                  <a:cubicBezTo>
                    <a:pt x="0" y="5205"/>
                    <a:pt x="704" y="13425"/>
                    <a:pt x="4271" y="15668"/>
                  </a:cubicBezTo>
                  <a:cubicBezTo>
                    <a:pt x="7836" y="17911"/>
                    <a:pt x="13915" y="22321"/>
                    <a:pt x="13915" y="22321"/>
                  </a:cubicBezTo>
                  <a:lnTo>
                    <a:pt x="17336" y="63370"/>
                  </a:lnTo>
                  <a:lnTo>
                    <a:pt x="23461" y="64008"/>
                  </a:lnTo>
                  <a:cubicBezTo>
                    <a:pt x="23461" y="64008"/>
                    <a:pt x="27597" y="22321"/>
                    <a:pt x="25211" y="14842"/>
                  </a:cubicBezTo>
                  <a:cubicBezTo>
                    <a:pt x="22825" y="7364"/>
                    <a:pt x="17336" y="46"/>
                    <a:pt x="17336" y="46"/>
                  </a:cubicBezTo>
                  <a:cubicBezTo>
                    <a:pt x="17336" y="46"/>
                    <a:pt x="16502" y="0"/>
                    <a:pt x="15227" y="0"/>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g11eba0e5733_3_0"/>
            <p:cNvSpPr/>
            <p:nvPr/>
          </p:nvSpPr>
          <p:spPr>
            <a:xfrm>
              <a:off x="4209075" y="3918550"/>
              <a:ext cx="148575" cy="130325"/>
            </a:xfrm>
            <a:custGeom>
              <a:rect b="b" l="l" r="r" t="t"/>
              <a:pathLst>
                <a:path extrusionOk="0" h="5213" w="5943">
                  <a:moveTo>
                    <a:pt x="1043" y="1"/>
                  </a:moveTo>
                  <a:lnTo>
                    <a:pt x="1" y="4379"/>
                  </a:lnTo>
                  <a:lnTo>
                    <a:pt x="4222" y="5212"/>
                  </a:lnTo>
                  <a:lnTo>
                    <a:pt x="5943" y="1305"/>
                  </a:lnTo>
                  <a:lnTo>
                    <a:pt x="1043" y="1"/>
                  </a:lnTo>
                  <a:close/>
                </a:path>
              </a:pathLst>
            </a:custGeom>
            <a:solidFill>
              <a:srgbClr val="FDB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g11eba0e5733_3_0"/>
            <p:cNvSpPr/>
            <p:nvPr/>
          </p:nvSpPr>
          <p:spPr>
            <a:xfrm>
              <a:off x="4201825" y="2665025"/>
              <a:ext cx="900700" cy="1326850"/>
            </a:xfrm>
            <a:custGeom>
              <a:rect b="b" l="l" r="r" t="t"/>
              <a:pathLst>
                <a:path extrusionOk="0" h="53074" w="36028">
                  <a:moveTo>
                    <a:pt x="19585" y="0"/>
                  </a:moveTo>
                  <a:cubicBezTo>
                    <a:pt x="17319" y="0"/>
                    <a:pt x="14489" y="626"/>
                    <a:pt x="12410" y="3193"/>
                  </a:cubicBezTo>
                  <a:cubicBezTo>
                    <a:pt x="8353" y="8205"/>
                    <a:pt x="0" y="50925"/>
                    <a:pt x="0" y="50925"/>
                  </a:cubicBezTo>
                  <a:lnTo>
                    <a:pt x="6683" y="53073"/>
                  </a:lnTo>
                  <a:lnTo>
                    <a:pt x="21188" y="14861"/>
                  </a:lnTo>
                  <a:cubicBezTo>
                    <a:pt x="21188" y="14861"/>
                    <a:pt x="25354" y="17239"/>
                    <a:pt x="29111" y="17239"/>
                  </a:cubicBezTo>
                  <a:cubicBezTo>
                    <a:pt x="31782" y="17239"/>
                    <a:pt x="34245" y="16038"/>
                    <a:pt x="34859" y="11929"/>
                  </a:cubicBezTo>
                  <a:cubicBezTo>
                    <a:pt x="36027" y="4101"/>
                    <a:pt x="23389" y="568"/>
                    <a:pt x="23389" y="568"/>
                  </a:cubicBezTo>
                  <a:cubicBezTo>
                    <a:pt x="23389" y="568"/>
                    <a:pt x="21742" y="0"/>
                    <a:pt x="19585" y="0"/>
                  </a:cubicBezTo>
                  <a:close/>
                </a:path>
              </a:pathLst>
            </a:custGeom>
            <a:solidFill>
              <a:srgbClr val="A8C9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g11eba0e5733_3_0"/>
            <p:cNvSpPr/>
            <p:nvPr/>
          </p:nvSpPr>
          <p:spPr>
            <a:xfrm>
              <a:off x="3971100" y="3989500"/>
              <a:ext cx="361925" cy="404975"/>
            </a:xfrm>
            <a:custGeom>
              <a:rect b="b" l="l" r="r" t="t"/>
              <a:pathLst>
                <a:path extrusionOk="0" h="16199" w="14477">
                  <a:moveTo>
                    <a:pt x="9887" y="1"/>
                  </a:moveTo>
                  <a:cubicBezTo>
                    <a:pt x="9887" y="1"/>
                    <a:pt x="6633" y="5789"/>
                    <a:pt x="3318" y="9781"/>
                  </a:cubicBezTo>
                  <a:cubicBezTo>
                    <a:pt x="1" y="13776"/>
                    <a:pt x="1426" y="16199"/>
                    <a:pt x="4084" y="16199"/>
                  </a:cubicBezTo>
                  <a:cubicBezTo>
                    <a:pt x="4758" y="16199"/>
                    <a:pt x="5513" y="16043"/>
                    <a:pt x="6289" y="15716"/>
                  </a:cubicBezTo>
                  <a:cubicBezTo>
                    <a:pt x="10121" y="14104"/>
                    <a:pt x="12282" y="9333"/>
                    <a:pt x="13380" y="7988"/>
                  </a:cubicBezTo>
                  <a:cubicBezTo>
                    <a:pt x="14476" y="6643"/>
                    <a:pt x="14290" y="1126"/>
                    <a:pt x="14290" y="1126"/>
                  </a:cubicBezTo>
                  <a:lnTo>
                    <a:pt x="14290" y="1126"/>
                  </a:lnTo>
                  <a:cubicBezTo>
                    <a:pt x="13905" y="1164"/>
                    <a:pt x="13553" y="1181"/>
                    <a:pt x="13229" y="1181"/>
                  </a:cubicBezTo>
                  <a:cubicBezTo>
                    <a:pt x="10522" y="1181"/>
                    <a:pt x="9887" y="1"/>
                    <a:pt x="9887"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g11eba0e5733_3_0"/>
            <p:cNvSpPr/>
            <p:nvPr/>
          </p:nvSpPr>
          <p:spPr>
            <a:xfrm>
              <a:off x="4675025" y="994975"/>
              <a:ext cx="284575" cy="272700"/>
            </a:xfrm>
            <a:custGeom>
              <a:rect b="b" l="l" r="r" t="t"/>
              <a:pathLst>
                <a:path extrusionOk="0" h="10908" w="11383">
                  <a:moveTo>
                    <a:pt x="5689" y="1"/>
                  </a:moveTo>
                  <a:cubicBezTo>
                    <a:pt x="3123" y="1"/>
                    <a:pt x="908" y="1800"/>
                    <a:pt x="366" y="4285"/>
                  </a:cubicBezTo>
                  <a:cubicBezTo>
                    <a:pt x="315" y="4517"/>
                    <a:pt x="280" y="4752"/>
                    <a:pt x="260" y="4987"/>
                  </a:cubicBezTo>
                  <a:cubicBezTo>
                    <a:pt x="0" y="7989"/>
                    <a:pt x="2223" y="10630"/>
                    <a:pt x="5225" y="10887"/>
                  </a:cubicBezTo>
                  <a:cubicBezTo>
                    <a:pt x="5384" y="10901"/>
                    <a:pt x="5542" y="10908"/>
                    <a:pt x="5699" y="10908"/>
                  </a:cubicBezTo>
                  <a:cubicBezTo>
                    <a:pt x="8499" y="10908"/>
                    <a:pt x="10880" y="8765"/>
                    <a:pt x="11125" y="5922"/>
                  </a:cubicBezTo>
                  <a:cubicBezTo>
                    <a:pt x="11383" y="2921"/>
                    <a:pt x="9161" y="279"/>
                    <a:pt x="6160" y="21"/>
                  </a:cubicBezTo>
                  <a:cubicBezTo>
                    <a:pt x="6002" y="7"/>
                    <a:pt x="5845" y="1"/>
                    <a:pt x="5689"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g11eba0e5733_3_0"/>
            <p:cNvSpPr/>
            <p:nvPr/>
          </p:nvSpPr>
          <p:spPr>
            <a:xfrm>
              <a:off x="4675025" y="1102075"/>
              <a:ext cx="198325" cy="165625"/>
            </a:xfrm>
            <a:custGeom>
              <a:rect b="b" l="l" r="r" t="t"/>
              <a:pathLst>
                <a:path extrusionOk="0" h="6625" w="7933">
                  <a:moveTo>
                    <a:pt x="366" y="1"/>
                  </a:moveTo>
                  <a:cubicBezTo>
                    <a:pt x="315" y="233"/>
                    <a:pt x="280" y="468"/>
                    <a:pt x="260" y="703"/>
                  </a:cubicBezTo>
                  <a:cubicBezTo>
                    <a:pt x="0" y="3705"/>
                    <a:pt x="2223" y="6346"/>
                    <a:pt x="5225" y="6603"/>
                  </a:cubicBezTo>
                  <a:cubicBezTo>
                    <a:pt x="5383" y="6617"/>
                    <a:pt x="5541" y="6624"/>
                    <a:pt x="5698" y="6624"/>
                  </a:cubicBezTo>
                  <a:cubicBezTo>
                    <a:pt x="6467" y="6624"/>
                    <a:pt x="7229" y="6460"/>
                    <a:pt x="7932" y="6143"/>
                  </a:cubicBezTo>
                  <a:cubicBezTo>
                    <a:pt x="6478" y="1302"/>
                    <a:pt x="2061" y="234"/>
                    <a:pt x="366" y="1"/>
                  </a:cubicBezTo>
                  <a:close/>
                </a:path>
              </a:pathLst>
            </a:cu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g11eba0e5733_3_0"/>
            <p:cNvSpPr/>
            <p:nvPr/>
          </p:nvSpPr>
          <p:spPr>
            <a:xfrm>
              <a:off x="4370150" y="1433600"/>
              <a:ext cx="119225" cy="319200"/>
            </a:xfrm>
            <a:custGeom>
              <a:rect b="b" l="l" r="r" t="t"/>
              <a:pathLst>
                <a:path extrusionOk="0" h="12768" w="4769">
                  <a:moveTo>
                    <a:pt x="390" y="1"/>
                  </a:moveTo>
                  <a:cubicBezTo>
                    <a:pt x="237" y="1"/>
                    <a:pt x="103" y="45"/>
                    <a:pt x="0" y="140"/>
                  </a:cubicBezTo>
                  <a:cubicBezTo>
                    <a:pt x="0" y="140"/>
                    <a:pt x="303" y="4499"/>
                    <a:pt x="1448" y="6908"/>
                  </a:cubicBezTo>
                  <a:cubicBezTo>
                    <a:pt x="2714" y="9566"/>
                    <a:pt x="3564" y="9998"/>
                    <a:pt x="3362" y="12768"/>
                  </a:cubicBezTo>
                  <a:cubicBezTo>
                    <a:pt x="3362" y="12768"/>
                    <a:pt x="4768" y="11406"/>
                    <a:pt x="4538" y="9984"/>
                  </a:cubicBezTo>
                  <a:cubicBezTo>
                    <a:pt x="4307" y="8562"/>
                    <a:pt x="1952" y="4888"/>
                    <a:pt x="2497" y="3140"/>
                  </a:cubicBezTo>
                  <a:cubicBezTo>
                    <a:pt x="2964" y="1637"/>
                    <a:pt x="1324" y="1"/>
                    <a:pt x="390"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g11eba0e5733_3_0"/>
            <p:cNvSpPr/>
            <p:nvPr/>
          </p:nvSpPr>
          <p:spPr>
            <a:xfrm>
              <a:off x="4361500" y="1112650"/>
              <a:ext cx="540500" cy="493975"/>
            </a:xfrm>
            <a:custGeom>
              <a:rect b="b" l="l" r="r" t="t"/>
              <a:pathLst>
                <a:path extrusionOk="0" h="19759" w="21620">
                  <a:moveTo>
                    <a:pt x="10882" y="0"/>
                  </a:moveTo>
                  <a:cubicBezTo>
                    <a:pt x="10741" y="0"/>
                    <a:pt x="10598" y="3"/>
                    <a:pt x="10454" y="8"/>
                  </a:cubicBezTo>
                  <a:cubicBezTo>
                    <a:pt x="4349" y="229"/>
                    <a:pt x="1635" y="2981"/>
                    <a:pt x="735" y="5904"/>
                  </a:cubicBezTo>
                  <a:cubicBezTo>
                    <a:pt x="354" y="7137"/>
                    <a:pt x="1" y="9778"/>
                    <a:pt x="136" y="11091"/>
                  </a:cubicBezTo>
                  <a:cubicBezTo>
                    <a:pt x="260" y="12293"/>
                    <a:pt x="399" y="13452"/>
                    <a:pt x="552" y="14569"/>
                  </a:cubicBezTo>
                  <a:cubicBezTo>
                    <a:pt x="959" y="17545"/>
                    <a:pt x="3508" y="19759"/>
                    <a:pt x="6511" y="19759"/>
                  </a:cubicBezTo>
                  <a:lnTo>
                    <a:pt x="15428" y="19759"/>
                  </a:lnTo>
                  <a:cubicBezTo>
                    <a:pt x="18703" y="19759"/>
                    <a:pt x="21369" y="17138"/>
                    <a:pt x="21442" y="13862"/>
                  </a:cubicBezTo>
                  <a:cubicBezTo>
                    <a:pt x="21444" y="13841"/>
                    <a:pt x="21444" y="13818"/>
                    <a:pt x="21444" y="13796"/>
                  </a:cubicBezTo>
                  <a:cubicBezTo>
                    <a:pt x="21620" y="6224"/>
                    <a:pt x="17816" y="0"/>
                    <a:pt x="10882" y="0"/>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g11eba0e5733_3_0"/>
            <p:cNvSpPr/>
            <p:nvPr/>
          </p:nvSpPr>
          <p:spPr>
            <a:xfrm>
              <a:off x="4612625" y="1615425"/>
              <a:ext cx="167300" cy="200150"/>
            </a:xfrm>
            <a:custGeom>
              <a:rect b="b" l="l" r="r" t="t"/>
              <a:pathLst>
                <a:path extrusionOk="0" h="8006" w="6692">
                  <a:moveTo>
                    <a:pt x="5550" y="0"/>
                  </a:moveTo>
                  <a:cubicBezTo>
                    <a:pt x="5055" y="0"/>
                    <a:pt x="4456" y="170"/>
                    <a:pt x="3834" y="408"/>
                  </a:cubicBezTo>
                  <a:cubicBezTo>
                    <a:pt x="2925" y="750"/>
                    <a:pt x="1965" y="1243"/>
                    <a:pt x="1209" y="1552"/>
                  </a:cubicBezTo>
                  <a:cubicBezTo>
                    <a:pt x="494" y="1848"/>
                    <a:pt x="1" y="2083"/>
                    <a:pt x="1" y="2083"/>
                  </a:cubicBezTo>
                  <a:lnTo>
                    <a:pt x="319" y="3866"/>
                  </a:lnTo>
                  <a:lnTo>
                    <a:pt x="677" y="5879"/>
                  </a:lnTo>
                  <a:lnTo>
                    <a:pt x="984" y="7620"/>
                  </a:lnTo>
                  <a:cubicBezTo>
                    <a:pt x="1471" y="7895"/>
                    <a:pt x="1996" y="8005"/>
                    <a:pt x="2523" y="8005"/>
                  </a:cubicBezTo>
                  <a:cubicBezTo>
                    <a:pt x="3103" y="8005"/>
                    <a:pt x="3685" y="7872"/>
                    <a:pt x="4222" y="7680"/>
                  </a:cubicBezTo>
                  <a:cubicBezTo>
                    <a:pt x="5602" y="7188"/>
                    <a:pt x="6691" y="6310"/>
                    <a:pt x="6691" y="6310"/>
                  </a:cubicBezTo>
                  <a:lnTo>
                    <a:pt x="6679" y="6170"/>
                  </a:lnTo>
                  <a:lnTo>
                    <a:pt x="6625" y="5510"/>
                  </a:lnTo>
                  <a:lnTo>
                    <a:pt x="6264" y="1065"/>
                  </a:lnTo>
                  <a:lnTo>
                    <a:pt x="6189" y="133"/>
                  </a:lnTo>
                  <a:cubicBezTo>
                    <a:pt x="6007" y="40"/>
                    <a:pt x="5791" y="0"/>
                    <a:pt x="5550"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g11eba0e5733_3_0"/>
            <p:cNvSpPr/>
            <p:nvPr/>
          </p:nvSpPr>
          <p:spPr>
            <a:xfrm>
              <a:off x="4612675" y="1643650"/>
              <a:ext cx="122975" cy="118800"/>
            </a:xfrm>
            <a:custGeom>
              <a:rect b="b" l="l" r="r" t="t"/>
              <a:pathLst>
                <a:path extrusionOk="0" h="4752" w="4919">
                  <a:moveTo>
                    <a:pt x="4919" y="0"/>
                  </a:moveTo>
                  <a:lnTo>
                    <a:pt x="1207" y="423"/>
                  </a:lnTo>
                  <a:cubicBezTo>
                    <a:pt x="490" y="719"/>
                    <a:pt x="1" y="955"/>
                    <a:pt x="1" y="955"/>
                  </a:cubicBezTo>
                  <a:lnTo>
                    <a:pt x="675" y="4751"/>
                  </a:lnTo>
                  <a:cubicBezTo>
                    <a:pt x="3187" y="3842"/>
                    <a:pt x="4919" y="0"/>
                    <a:pt x="4919"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g11eba0e5733_3_0"/>
            <p:cNvSpPr/>
            <p:nvPr/>
          </p:nvSpPr>
          <p:spPr>
            <a:xfrm>
              <a:off x="4390300" y="1298250"/>
              <a:ext cx="422125" cy="419175"/>
            </a:xfrm>
            <a:custGeom>
              <a:rect b="b" l="l" r="r" t="t"/>
              <a:pathLst>
                <a:path extrusionOk="0" h="16767" w="16885">
                  <a:moveTo>
                    <a:pt x="13698" y="0"/>
                  </a:moveTo>
                  <a:lnTo>
                    <a:pt x="11331" y="22"/>
                  </a:lnTo>
                  <a:lnTo>
                    <a:pt x="122" y="125"/>
                  </a:lnTo>
                  <a:cubicBezTo>
                    <a:pt x="122" y="125"/>
                    <a:pt x="108" y="293"/>
                    <a:pt x="90" y="598"/>
                  </a:cubicBezTo>
                  <a:cubicBezTo>
                    <a:pt x="53" y="1258"/>
                    <a:pt x="1" y="2558"/>
                    <a:pt x="39" y="4144"/>
                  </a:cubicBezTo>
                  <a:cubicBezTo>
                    <a:pt x="42" y="4264"/>
                    <a:pt x="45" y="4382"/>
                    <a:pt x="50" y="4507"/>
                  </a:cubicBezTo>
                  <a:cubicBezTo>
                    <a:pt x="191" y="8915"/>
                    <a:pt x="1069" y="15231"/>
                    <a:pt x="4828" y="16408"/>
                  </a:cubicBezTo>
                  <a:cubicBezTo>
                    <a:pt x="5627" y="16659"/>
                    <a:pt x="6431" y="16767"/>
                    <a:pt x="7223" y="16767"/>
                  </a:cubicBezTo>
                  <a:cubicBezTo>
                    <a:pt x="7897" y="16767"/>
                    <a:pt x="8563" y="16688"/>
                    <a:pt x="9210" y="16553"/>
                  </a:cubicBezTo>
                  <a:cubicBezTo>
                    <a:pt x="10554" y="16272"/>
                    <a:pt x="11814" y="15746"/>
                    <a:pt x="12911" y="15161"/>
                  </a:cubicBezTo>
                  <a:cubicBezTo>
                    <a:pt x="13691" y="14742"/>
                    <a:pt x="14440" y="14271"/>
                    <a:pt x="15157" y="13752"/>
                  </a:cubicBezTo>
                  <a:cubicBezTo>
                    <a:pt x="15656" y="13391"/>
                    <a:pt x="16063" y="13064"/>
                    <a:pt x="16347" y="12823"/>
                  </a:cubicBezTo>
                  <a:cubicBezTo>
                    <a:pt x="16654" y="12562"/>
                    <a:pt x="16823" y="12398"/>
                    <a:pt x="16823" y="12398"/>
                  </a:cubicBezTo>
                  <a:cubicBezTo>
                    <a:pt x="16823" y="12398"/>
                    <a:pt x="16885" y="11443"/>
                    <a:pt x="16866" y="10056"/>
                  </a:cubicBezTo>
                  <a:cubicBezTo>
                    <a:pt x="16846" y="8582"/>
                    <a:pt x="16739" y="6621"/>
                    <a:pt x="16376" y="4806"/>
                  </a:cubicBezTo>
                  <a:cubicBezTo>
                    <a:pt x="15943" y="2634"/>
                    <a:pt x="15146" y="670"/>
                    <a:pt x="13698"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g11eba0e5733_3_0"/>
            <p:cNvSpPr/>
            <p:nvPr/>
          </p:nvSpPr>
          <p:spPr>
            <a:xfrm>
              <a:off x="4752775" y="1417700"/>
              <a:ext cx="116675" cy="164600"/>
            </a:xfrm>
            <a:custGeom>
              <a:rect b="b" l="l" r="r" t="t"/>
              <a:pathLst>
                <a:path extrusionOk="0" h="6584" w="4667">
                  <a:moveTo>
                    <a:pt x="1969" y="0"/>
                  </a:moveTo>
                  <a:cubicBezTo>
                    <a:pt x="848" y="0"/>
                    <a:pt x="1" y="1401"/>
                    <a:pt x="1" y="1401"/>
                  </a:cubicBezTo>
                  <a:lnTo>
                    <a:pt x="452" y="6583"/>
                  </a:lnTo>
                  <a:cubicBezTo>
                    <a:pt x="462" y="6583"/>
                    <a:pt x="472" y="6583"/>
                    <a:pt x="482" y="6583"/>
                  </a:cubicBezTo>
                  <a:cubicBezTo>
                    <a:pt x="3901" y="6583"/>
                    <a:pt x="4667" y="1752"/>
                    <a:pt x="2944" y="377"/>
                  </a:cubicBezTo>
                  <a:cubicBezTo>
                    <a:pt x="2607" y="106"/>
                    <a:pt x="2277" y="0"/>
                    <a:pt x="1969"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g11eba0e5733_3_0"/>
            <p:cNvSpPr/>
            <p:nvPr/>
          </p:nvSpPr>
          <p:spPr>
            <a:xfrm>
              <a:off x="4382250" y="1293625"/>
              <a:ext cx="430050" cy="191725"/>
            </a:xfrm>
            <a:custGeom>
              <a:rect b="b" l="l" r="r" t="t"/>
              <a:pathLst>
                <a:path extrusionOk="0" h="7669" w="17202">
                  <a:moveTo>
                    <a:pt x="13947" y="1"/>
                  </a:moveTo>
                  <a:lnTo>
                    <a:pt x="32" y="128"/>
                  </a:lnTo>
                  <a:cubicBezTo>
                    <a:pt x="32" y="128"/>
                    <a:pt x="18" y="302"/>
                    <a:pt x="0" y="614"/>
                  </a:cubicBezTo>
                  <a:cubicBezTo>
                    <a:pt x="35" y="2097"/>
                    <a:pt x="2635" y="3582"/>
                    <a:pt x="12129" y="3666"/>
                  </a:cubicBezTo>
                  <a:cubicBezTo>
                    <a:pt x="12129" y="3666"/>
                    <a:pt x="12132" y="7669"/>
                    <a:pt x="13768" y="7669"/>
                  </a:cubicBezTo>
                  <a:cubicBezTo>
                    <a:pt x="13842" y="7669"/>
                    <a:pt x="13920" y="7660"/>
                    <a:pt x="14002" y="7643"/>
                  </a:cubicBezTo>
                  <a:cubicBezTo>
                    <a:pt x="14447" y="7548"/>
                    <a:pt x="14885" y="5017"/>
                    <a:pt x="16695" y="4898"/>
                  </a:cubicBezTo>
                  <a:cubicBezTo>
                    <a:pt x="17202" y="753"/>
                    <a:pt x="15416" y="675"/>
                    <a:pt x="13947"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g11eba0e5733_3_0"/>
            <p:cNvSpPr/>
            <p:nvPr/>
          </p:nvSpPr>
          <p:spPr>
            <a:xfrm>
              <a:off x="4676925" y="1383775"/>
              <a:ext cx="118150" cy="312650"/>
            </a:xfrm>
            <a:custGeom>
              <a:rect b="b" l="l" r="r" t="t"/>
              <a:pathLst>
                <a:path extrusionOk="0" h="12506" w="4726">
                  <a:moveTo>
                    <a:pt x="870" y="1"/>
                  </a:moveTo>
                  <a:cubicBezTo>
                    <a:pt x="715" y="1"/>
                    <a:pt x="573" y="50"/>
                    <a:pt x="458" y="157"/>
                  </a:cubicBezTo>
                  <a:cubicBezTo>
                    <a:pt x="458" y="157"/>
                    <a:pt x="1" y="4378"/>
                    <a:pt x="1406" y="6646"/>
                  </a:cubicBezTo>
                  <a:cubicBezTo>
                    <a:pt x="2811" y="8914"/>
                    <a:pt x="4079" y="9767"/>
                    <a:pt x="3319" y="12505"/>
                  </a:cubicBezTo>
                  <a:cubicBezTo>
                    <a:pt x="3319" y="12505"/>
                    <a:pt x="4726" y="11143"/>
                    <a:pt x="4495" y="9721"/>
                  </a:cubicBezTo>
                  <a:cubicBezTo>
                    <a:pt x="4263" y="8299"/>
                    <a:pt x="1909" y="4627"/>
                    <a:pt x="2453" y="2878"/>
                  </a:cubicBezTo>
                  <a:cubicBezTo>
                    <a:pt x="2912" y="1404"/>
                    <a:pt x="1700" y="1"/>
                    <a:pt x="870" y="1"/>
                  </a:cubicBezTo>
                  <a:close/>
                </a:path>
              </a:pathLst>
            </a:custGeom>
            <a:solidFill>
              <a:srgbClr val="66B9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g11eba0e5733_3_0"/>
            <p:cNvSpPr/>
            <p:nvPr/>
          </p:nvSpPr>
          <p:spPr>
            <a:xfrm>
              <a:off x="4751600" y="1821075"/>
              <a:ext cx="525875" cy="623525"/>
            </a:xfrm>
            <a:custGeom>
              <a:rect b="b" l="l" r="r" t="t"/>
              <a:pathLst>
                <a:path extrusionOk="0" h="24941" w="21035">
                  <a:moveTo>
                    <a:pt x="10027" y="0"/>
                  </a:moveTo>
                  <a:cubicBezTo>
                    <a:pt x="7122" y="4880"/>
                    <a:pt x="9493" y="11544"/>
                    <a:pt x="9493" y="11544"/>
                  </a:cubicBezTo>
                  <a:lnTo>
                    <a:pt x="12989" y="19403"/>
                  </a:lnTo>
                  <a:cubicBezTo>
                    <a:pt x="9929" y="20226"/>
                    <a:pt x="705" y="21451"/>
                    <a:pt x="705" y="21451"/>
                  </a:cubicBezTo>
                  <a:lnTo>
                    <a:pt x="0" y="24941"/>
                  </a:lnTo>
                  <a:lnTo>
                    <a:pt x="17672" y="24941"/>
                  </a:lnTo>
                  <a:cubicBezTo>
                    <a:pt x="19671" y="24941"/>
                    <a:pt x="21035" y="22920"/>
                    <a:pt x="20292" y="21064"/>
                  </a:cubicBezTo>
                  <a:cubicBezTo>
                    <a:pt x="16089" y="10571"/>
                    <a:pt x="10027" y="0"/>
                    <a:pt x="10027"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g11eba0e5733_3_0"/>
            <p:cNvSpPr/>
            <p:nvPr/>
          </p:nvSpPr>
          <p:spPr>
            <a:xfrm>
              <a:off x="4507950" y="2345925"/>
              <a:ext cx="286625" cy="98925"/>
            </a:xfrm>
            <a:custGeom>
              <a:rect b="b" l="l" r="r" t="t"/>
              <a:pathLst>
                <a:path extrusionOk="0" h="3957" w="11465">
                  <a:moveTo>
                    <a:pt x="7409" y="0"/>
                  </a:moveTo>
                  <a:cubicBezTo>
                    <a:pt x="6885" y="0"/>
                    <a:pt x="6339" y="48"/>
                    <a:pt x="5814" y="174"/>
                  </a:cubicBezTo>
                  <a:cubicBezTo>
                    <a:pt x="3663" y="692"/>
                    <a:pt x="1" y="2006"/>
                    <a:pt x="1" y="3956"/>
                  </a:cubicBezTo>
                  <a:lnTo>
                    <a:pt x="9746" y="3956"/>
                  </a:lnTo>
                  <a:cubicBezTo>
                    <a:pt x="9746" y="3956"/>
                    <a:pt x="11465" y="2213"/>
                    <a:pt x="10451" y="457"/>
                  </a:cubicBezTo>
                  <a:cubicBezTo>
                    <a:pt x="10451" y="457"/>
                    <a:pt x="9031" y="0"/>
                    <a:pt x="7409"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g11eba0e5733_3_0"/>
            <p:cNvSpPr/>
            <p:nvPr/>
          </p:nvSpPr>
          <p:spPr>
            <a:xfrm>
              <a:off x="3977800" y="1762425"/>
              <a:ext cx="476525" cy="607125"/>
            </a:xfrm>
            <a:custGeom>
              <a:rect b="b" l="l" r="r" t="t"/>
              <a:pathLst>
                <a:path extrusionOk="0" h="24285" w="19061">
                  <a:moveTo>
                    <a:pt x="3346" y="0"/>
                  </a:moveTo>
                  <a:lnTo>
                    <a:pt x="0" y="975"/>
                  </a:lnTo>
                  <a:cubicBezTo>
                    <a:pt x="0" y="975"/>
                    <a:pt x="459" y="12763"/>
                    <a:pt x="3558" y="19174"/>
                  </a:cubicBezTo>
                  <a:cubicBezTo>
                    <a:pt x="5466" y="23119"/>
                    <a:pt x="7503" y="24285"/>
                    <a:pt x="9277" y="24285"/>
                  </a:cubicBezTo>
                  <a:cubicBezTo>
                    <a:pt x="10367" y="24285"/>
                    <a:pt x="11358" y="23845"/>
                    <a:pt x="12158" y="23339"/>
                  </a:cubicBezTo>
                  <a:cubicBezTo>
                    <a:pt x="13962" y="22200"/>
                    <a:pt x="17539" y="15224"/>
                    <a:pt x="17539" y="15224"/>
                  </a:cubicBezTo>
                  <a:cubicBezTo>
                    <a:pt x="17539" y="15224"/>
                    <a:pt x="19060" y="7866"/>
                    <a:pt x="16686" y="2501"/>
                  </a:cubicBezTo>
                  <a:cubicBezTo>
                    <a:pt x="16686" y="2501"/>
                    <a:pt x="12665" y="12963"/>
                    <a:pt x="8961" y="17901"/>
                  </a:cubicBezTo>
                  <a:cubicBezTo>
                    <a:pt x="6107" y="12219"/>
                    <a:pt x="3346" y="0"/>
                    <a:pt x="3346"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g11eba0e5733_3_0"/>
            <p:cNvSpPr/>
            <p:nvPr/>
          </p:nvSpPr>
          <p:spPr>
            <a:xfrm>
              <a:off x="3907925" y="1520925"/>
              <a:ext cx="192700" cy="265900"/>
            </a:xfrm>
            <a:custGeom>
              <a:rect b="b" l="l" r="r" t="t"/>
              <a:pathLst>
                <a:path extrusionOk="0" h="10636" w="7708">
                  <a:moveTo>
                    <a:pt x="3408" y="0"/>
                  </a:moveTo>
                  <a:cubicBezTo>
                    <a:pt x="3214" y="0"/>
                    <a:pt x="3010" y="25"/>
                    <a:pt x="2795" y="79"/>
                  </a:cubicBezTo>
                  <a:cubicBezTo>
                    <a:pt x="1" y="777"/>
                    <a:pt x="136" y="7048"/>
                    <a:pt x="2795" y="10635"/>
                  </a:cubicBezTo>
                  <a:cubicBezTo>
                    <a:pt x="3981" y="10257"/>
                    <a:pt x="4966" y="10253"/>
                    <a:pt x="6141" y="9660"/>
                  </a:cubicBezTo>
                  <a:cubicBezTo>
                    <a:pt x="6616" y="9137"/>
                    <a:pt x="7262" y="7097"/>
                    <a:pt x="7468" y="6273"/>
                  </a:cubicBezTo>
                  <a:cubicBezTo>
                    <a:pt x="7707" y="5316"/>
                    <a:pt x="6619" y="3779"/>
                    <a:pt x="6619" y="3779"/>
                  </a:cubicBezTo>
                  <a:cubicBezTo>
                    <a:pt x="6619" y="3779"/>
                    <a:pt x="5800" y="0"/>
                    <a:pt x="3408" y="0"/>
                  </a:cubicBezTo>
                  <a:close/>
                </a:path>
              </a:pathLst>
            </a:custGeom>
            <a:solidFill>
              <a:srgbClr val="F5DC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g11eba0e5733_3_0"/>
            <p:cNvSpPr/>
            <p:nvPr/>
          </p:nvSpPr>
          <p:spPr>
            <a:xfrm>
              <a:off x="4458900" y="2228200"/>
              <a:ext cx="433250" cy="216650"/>
            </a:xfrm>
            <a:custGeom>
              <a:rect b="b" l="l" r="r" t="t"/>
              <a:pathLst>
                <a:path extrusionOk="0" h="8666" w="17330">
                  <a:moveTo>
                    <a:pt x="0" y="1"/>
                  </a:moveTo>
                  <a:cubicBezTo>
                    <a:pt x="0" y="4787"/>
                    <a:pt x="3879" y="8665"/>
                    <a:pt x="8665" y="8665"/>
                  </a:cubicBezTo>
                  <a:cubicBezTo>
                    <a:pt x="13450" y="8665"/>
                    <a:pt x="17330" y="4787"/>
                    <a:pt x="17330" y="1"/>
                  </a:cubicBezTo>
                  <a:close/>
                </a:path>
              </a:pathLst>
            </a:cu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g11eba0e5733_3_0"/>
            <p:cNvSpPr/>
            <p:nvPr/>
          </p:nvSpPr>
          <p:spPr>
            <a:xfrm>
              <a:off x="1444675" y="2578875"/>
              <a:ext cx="4937650" cy="415500"/>
            </a:xfrm>
            <a:custGeom>
              <a:rect b="b" l="l" r="r" t="t"/>
              <a:pathLst>
                <a:path extrusionOk="0" h="16620" w="197506">
                  <a:moveTo>
                    <a:pt x="1" y="0"/>
                  </a:moveTo>
                  <a:lnTo>
                    <a:pt x="1" y="16192"/>
                  </a:lnTo>
                  <a:cubicBezTo>
                    <a:pt x="1" y="16428"/>
                    <a:pt x="191" y="16620"/>
                    <a:pt x="428" y="16620"/>
                  </a:cubicBezTo>
                  <a:lnTo>
                    <a:pt x="197079" y="16620"/>
                  </a:lnTo>
                  <a:cubicBezTo>
                    <a:pt x="197314" y="16620"/>
                    <a:pt x="197506" y="16428"/>
                    <a:pt x="197506" y="16192"/>
                  </a:cubicBezTo>
                  <a:lnTo>
                    <a:pt x="197506" y="0"/>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g11eba0e5733_3_0"/>
            <p:cNvSpPr/>
            <p:nvPr/>
          </p:nvSpPr>
          <p:spPr>
            <a:xfrm>
              <a:off x="1297425" y="2444575"/>
              <a:ext cx="5232150" cy="241725"/>
            </a:xfrm>
            <a:custGeom>
              <a:rect b="b" l="l" r="r" t="t"/>
              <a:pathLst>
                <a:path extrusionOk="0" h="9669" w="209286">
                  <a:moveTo>
                    <a:pt x="1" y="1"/>
                  </a:moveTo>
                  <a:lnTo>
                    <a:pt x="1" y="9668"/>
                  </a:lnTo>
                  <a:lnTo>
                    <a:pt x="209286" y="9668"/>
                  </a:lnTo>
                  <a:lnTo>
                    <a:pt x="209286" y="1"/>
                  </a:ln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g11eba0e5733_3_0"/>
            <p:cNvSpPr/>
            <p:nvPr/>
          </p:nvSpPr>
          <p:spPr>
            <a:xfrm>
              <a:off x="1340475" y="2686225"/>
              <a:ext cx="223550" cy="870950"/>
            </a:xfrm>
            <a:custGeom>
              <a:rect b="b" l="l" r="r" t="t"/>
              <a:pathLst>
                <a:path extrusionOk="0" h="34838" w="8942">
                  <a:moveTo>
                    <a:pt x="0" y="1"/>
                  </a:moveTo>
                  <a:lnTo>
                    <a:pt x="0" y="34838"/>
                  </a:lnTo>
                  <a:lnTo>
                    <a:pt x="8941" y="34838"/>
                  </a:lnTo>
                  <a:lnTo>
                    <a:pt x="8941" y="1"/>
                  </a:ln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g11eba0e5733_3_0"/>
            <p:cNvSpPr/>
            <p:nvPr/>
          </p:nvSpPr>
          <p:spPr>
            <a:xfrm>
              <a:off x="1340475" y="3711400"/>
              <a:ext cx="223550" cy="870900"/>
            </a:xfrm>
            <a:custGeom>
              <a:rect b="b" l="l" r="r" t="t"/>
              <a:pathLst>
                <a:path extrusionOk="0" h="34836" w="8942">
                  <a:moveTo>
                    <a:pt x="0" y="0"/>
                  </a:moveTo>
                  <a:lnTo>
                    <a:pt x="2075" y="34835"/>
                  </a:lnTo>
                  <a:lnTo>
                    <a:pt x="6867" y="34835"/>
                  </a:lnTo>
                  <a:lnTo>
                    <a:pt x="8941" y="0"/>
                  </a:ln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g11eba0e5733_3_0"/>
            <p:cNvSpPr/>
            <p:nvPr/>
          </p:nvSpPr>
          <p:spPr>
            <a:xfrm>
              <a:off x="1345925" y="3530975"/>
              <a:ext cx="212650" cy="212650"/>
            </a:xfrm>
            <a:custGeom>
              <a:rect b="b" l="l" r="r" t="t"/>
              <a:pathLst>
                <a:path extrusionOk="0" h="8506" w="8506">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g11eba0e5733_3_0"/>
            <p:cNvSpPr/>
            <p:nvPr/>
          </p:nvSpPr>
          <p:spPr>
            <a:xfrm>
              <a:off x="6254450" y="2686225"/>
              <a:ext cx="223550" cy="870950"/>
            </a:xfrm>
            <a:custGeom>
              <a:rect b="b" l="l" r="r" t="t"/>
              <a:pathLst>
                <a:path extrusionOk="0" h="34838" w="8942">
                  <a:moveTo>
                    <a:pt x="0" y="1"/>
                  </a:moveTo>
                  <a:lnTo>
                    <a:pt x="0" y="34838"/>
                  </a:lnTo>
                  <a:lnTo>
                    <a:pt x="8941" y="34838"/>
                  </a:lnTo>
                  <a:lnTo>
                    <a:pt x="8941" y="1"/>
                  </a:ln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g11eba0e5733_3_0"/>
            <p:cNvSpPr/>
            <p:nvPr/>
          </p:nvSpPr>
          <p:spPr>
            <a:xfrm>
              <a:off x="6254450" y="3711400"/>
              <a:ext cx="223550" cy="870900"/>
            </a:xfrm>
            <a:custGeom>
              <a:rect b="b" l="l" r="r" t="t"/>
              <a:pathLst>
                <a:path extrusionOk="0" h="34836" w="8942">
                  <a:moveTo>
                    <a:pt x="0" y="0"/>
                  </a:moveTo>
                  <a:lnTo>
                    <a:pt x="2075" y="34835"/>
                  </a:lnTo>
                  <a:lnTo>
                    <a:pt x="6867" y="34835"/>
                  </a:lnTo>
                  <a:lnTo>
                    <a:pt x="8941" y="0"/>
                  </a:ln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g11eba0e5733_3_0"/>
            <p:cNvSpPr/>
            <p:nvPr/>
          </p:nvSpPr>
          <p:spPr>
            <a:xfrm>
              <a:off x="6259900" y="3530975"/>
              <a:ext cx="212650" cy="212650"/>
            </a:xfrm>
            <a:custGeom>
              <a:rect b="b" l="l" r="r" t="t"/>
              <a:pathLst>
                <a:path extrusionOk="0" h="8506" w="8506">
                  <a:moveTo>
                    <a:pt x="4252" y="0"/>
                  </a:moveTo>
                  <a:cubicBezTo>
                    <a:pt x="1904" y="0"/>
                    <a:pt x="0" y="1904"/>
                    <a:pt x="0" y="4252"/>
                  </a:cubicBezTo>
                  <a:cubicBezTo>
                    <a:pt x="0" y="6601"/>
                    <a:pt x="1904" y="8505"/>
                    <a:pt x="4252" y="8505"/>
                  </a:cubicBezTo>
                  <a:cubicBezTo>
                    <a:pt x="6601" y="8505"/>
                    <a:pt x="8505" y="6601"/>
                    <a:pt x="8505" y="4252"/>
                  </a:cubicBezTo>
                  <a:cubicBezTo>
                    <a:pt x="8505" y="1904"/>
                    <a:pt x="6601" y="0"/>
                    <a:pt x="4252" y="0"/>
                  </a:cubicBezTo>
                  <a:close/>
                </a:path>
              </a:pathLst>
            </a:custGeom>
            <a:solidFill>
              <a:srgbClr val="F5DC6E"/>
            </a:solidFill>
            <a:ln cap="flat" cmpd="sng" w="9525">
              <a:solidFill>
                <a:srgbClr val="F5DC6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g11eba0e5733_3_0"/>
            <p:cNvSpPr/>
            <p:nvPr/>
          </p:nvSpPr>
          <p:spPr>
            <a:xfrm>
              <a:off x="5217575" y="2177825"/>
              <a:ext cx="219050" cy="266775"/>
            </a:xfrm>
            <a:custGeom>
              <a:rect b="b" l="l" r="r" t="t"/>
              <a:pathLst>
                <a:path extrusionOk="0" h="10671" w="8762">
                  <a:moveTo>
                    <a:pt x="1" y="1"/>
                  </a:moveTo>
                  <a:lnTo>
                    <a:pt x="2072" y="10671"/>
                  </a:lnTo>
                  <a:lnTo>
                    <a:pt x="6692" y="10671"/>
                  </a:lnTo>
                  <a:lnTo>
                    <a:pt x="8762"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g11eba0e5733_3_0"/>
            <p:cNvSpPr/>
            <p:nvPr/>
          </p:nvSpPr>
          <p:spPr>
            <a:xfrm>
              <a:off x="2296500" y="2177825"/>
              <a:ext cx="219100" cy="266775"/>
            </a:xfrm>
            <a:custGeom>
              <a:rect b="b" l="l" r="r" t="t"/>
              <a:pathLst>
                <a:path extrusionOk="0" h="10671" w="8764">
                  <a:moveTo>
                    <a:pt x="0" y="1"/>
                  </a:moveTo>
                  <a:lnTo>
                    <a:pt x="2071" y="10671"/>
                  </a:lnTo>
                  <a:lnTo>
                    <a:pt x="6692" y="10671"/>
                  </a:lnTo>
                  <a:lnTo>
                    <a:pt x="8763" y="1"/>
                  </a:lnTo>
                  <a:close/>
                </a:path>
              </a:pathLst>
            </a:custGeom>
            <a:solidFill>
              <a:srgbClr val="F3C34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 name="Google Shape;624;g11eba0e5733_3_0"/>
          <p:cNvSpPr txBox="1"/>
          <p:nvPr/>
        </p:nvSpPr>
        <p:spPr>
          <a:xfrm>
            <a:off x="6215850" y="1749550"/>
            <a:ext cx="2733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t>3. Standardise code </a:t>
            </a:r>
            <a:endParaRPr sz="2000"/>
          </a:p>
          <a:p>
            <a:pPr indent="0" lvl="0" marL="0" rtl="0" algn="l">
              <a:spcBef>
                <a:spcPts val="0"/>
              </a:spcBef>
              <a:spcAft>
                <a:spcPts val="0"/>
              </a:spcAft>
              <a:buNone/>
            </a:pPr>
            <a:r>
              <a:rPr lang="en" sz="2000"/>
              <a:t>with </a:t>
            </a:r>
            <a:r>
              <a:rPr lang="en" sz="2000"/>
              <a:t>style guides</a:t>
            </a:r>
            <a:endParaRPr sz="1300"/>
          </a:p>
        </p:txBody>
      </p:sp>
      <p:sp>
        <p:nvSpPr>
          <p:cNvPr id="625" name="Google Shape;625;g11eba0e5733_3_0"/>
          <p:cNvSpPr txBox="1"/>
          <p:nvPr/>
        </p:nvSpPr>
        <p:spPr>
          <a:xfrm>
            <a:off x="632650" y="1749550"/>
            <a:ext cx="27336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t>1. </a:t>
            </a:r>
            <a:r>
              <a:rPr lang="en" sz="2000">
                <a:solidFill>
                  <a:schemeClr val="dk1"/>
                </a:solidFill>
              </a:rPr>
              <a:t>Identify complex features for analysis</a:t>
            </a:r>
            <a:endParaRPr sz="2000"/>
          </a:p>
        </p:txBody>
      </p:sp>
      <p:sp>
        <p:nvSpPr>
          <p:cNvPr id="626" name="Google Shape;626;g11eba0e5733_3_0"/>
          <p:cNvSpPr txBox="1"/>
          <p:nvPr/>
        </p:nvSpPr>
        <p:spPr>
          <a:xfrm>
            <a:off x="3558448" y="1749550"/>
            <a:ext cx="2319900" cy="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2000">
                <a:solidFill>
                  <a:schemeClr val="dk1"/>
                </a:solidFill>
              </a:rPr>
              <a:t>2. Allow room for extension</a:t>
            </a:r>
            <a:endParaRPr sz="2000"/>
          </a:p>
        </p:txBody>
      </p:sp>
      <p:pic>
        <p:nvPicPr>
          <p:cNvPr id="627" name="Google Shape;627;g11eba0e5733_3_0"/>
          <p:cNvPicPr preferRelativeResize="0"/>
          <p:nvPr/>
        </p:nvPicPr>
        <p:blipFill>
          <a:blip r:embed="rId3">
            <a:alphaModFix/>
          </a:blip>
          <a:stretch>
            <a:fillRect/>
          </a:stretch>
        </p:blipFill>
        <p:spPr>
          <a:xfrm>
            <a:off x="5162600" y="2682232"/>
            <a:ext cx="3760576" cy="2077750"/>
          </a:xfrm>
          <a:prstGeom prst="rect">
            <a:avLst/>
          </a:prstGeom>
          <a:noFill/>
          <a:ln>
            <a:noFill/>
          </a:ln>
        </p:spPr>
      </p:pic>
      <p:sp>
        <p:nvSpPr>
          <p:cNvPr id="628" name="Google Shape;628;g11eba0e5733_3_0"/>
          <p:cNvSpPr txBox="1"/>
          <p:nvPr/>
        </p:nvSpPr>
        <p:spPr>
          <a:xfrm>
            <a:off x="6528575" y="4759975"/>
            <a:ext cx="23946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i="1" lang="en" sz="1300">
                <a:solidFill>
                  <a:schemeClr val="dk2"/>
                </a:solidFill>
              </a:rPr>
              <a:t>Google styleguide | Python</a:t>
            </a:r>
            <a:endParaRPr i="1" sz="1300">
              <a:solidFill>
                <a:schemeClr val="dk2"/>
              </a:solidFill>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2" name="Shape 632"/>
        <p:cNvGrpSpPr/>
        <p:nvPr/>
      </p:nvGrpSpPr>
      <p:grpSpPr>
        <a:xfrm>
          <a:off x="0" y="0"/>
          <a:ext cx="0" cy="0"/>
          <a:chOff x="0" y="0"/>
          <a:chExt cx="0" cy="0"/>
        </a:xfrm>
      </p:grpSpPr>
      <p:sp>
        <p:nvSpPr>
          <p:cNvPr id="633" name="Google Shape;633;g1205c3d9631_4_21"/>
          <p:cNvSpPr/>
          <p:nvPr/>
        </p:nvSpPr>
        <p:spPr>
          <a:xfrm>
            <a:off x="3328750" y="572800"/>
            <a:ext cx="1928700" cy="837000"/>
          </a:xfrm>
          <a:prstGeom prst="rect">
            <a:avLst/>
          </a:prstGeom>
          <a:solidFill>
            <a:srgbClr val="ECF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g1205c3d9631_4_21"/>
          <p:cNvSpPr txBox="1"/>
          <p:nvPr>
            <p:ph type="title"/>
          </p:nvPr>
        </p:nvSpPr>
        <p:spPr>
          <a:xfrm>
            <a:off x="-786875" y="195450"/>
            <a:ext cx="67737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Complex Feature: Matching Algo</a:t>
            </a:r>
            <a:endParaRPr/>
          </a:p>
        </p:txBody>
      </p:sp>
      <p:cxnSp>
        <p:nvCxnSpPr>
          <p:cNvPr id="635" name="Google Shape;635;g1205c3d9631_4_21"/>
          <p:cNvCxnSpPr/>
          <p:nvPr/>
        </p:nvCxnSpPr>
        <p:spPr>
          <a:xfrm flipH="1" rot="10800000">
            <a:off x="337650" y="984400"/>
            <a:ext cx="4161900" cy="6900"/>
          </a:xfrm>
          <a:prstGeom prst="straightConnector1">
            <a:avLst/>
          </a:prstGeom>
          <a:noFill/>
          <a:ln cap="flat" cmpd="sng" w="38100">
            <a:solidFill>
              <a:schemeClr val="accent6"/>
            </a:solidFill>
            <a:prstDash val="solid"/>
            <a:round/>
            <a:headEnd len="med" w="med" type="none"/>
            <a:tailEnd len="med" w="med" type="none"/>
          </a:ln>
        </p:spPr>
      </p:cxnSp>
      <p:pic>
        <p:nvPicPr>
          <p:cNvPr id="636" name="Google Shape;636;g1205c3d9631_4_21"/>
          <p:cNvPicPr preferRelativeResize="0"/>
          <p:nvPr/>
        </p:nvPicPr>
        <p:blipFill>
          <a:blip r:embed="rId3">
            <a:alphaModFix/>
          </a:blip>
          <a:stretch>
            <a:fillRect/>
          </a:stretch>
        </p:blipFill>
        <p:spPr>
          <a:xfrm>
            <a:off x="1178275" y="1098575"/>
            <a:ext cx="7005998" cy="3940874"/>
          </a:xfrm>
          <a:prstGeom prst="rect">
            <a:avLst/>
          </a:prstGeom>
          <a:noFill/>
          <a:ln>
            <a:noFill/>
          </a:ln>
        </p:spPr>
      </p:pic>
      <p:pic>
        <p:nvPicPr>
          <p:cNvPr id="637" name="Google Shape;637;g1205c3d9631_4_21"/>
          <p:cNvPicPr preferRelativeResize="0"/>
          <p:nvPr/>
        </p:nvPicPr>
        <p:blipFill>
          <a:blip r:embed="rId4">
            <a:alphaModFix/>
          </a:blip>
          <a:stretch>
            <a:fillRect/>
          </a:stretch>
        </p:blipFill>
        <p:spPr>
          <a:xfrm>
            <a:off x="1178275" y="1098575"/>
            <a:ext cx="7005998" cy="39408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37"/>
                                        </p:tgtEl>
                                        <p:attrNameLst>
                                          <p:attrName>style.visibility</p:attrName>
                                        </p:attrNameLst>
                                      </p:cBhvr>
                                      <p:to>
                                        <p:strVal val="visible"/>
                                      </p:to>
                                    </p:set>
                                    <p:animEffect filter="fade" transition="in">
                                      <p:cBhvr>
                                        <p:cTn dur="1"/>
                                        <p:tgtEl>
                                          <p:spTgt spid="63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1" name="Shape 641"/>
        <p:cNvGrpSpPr/>
        <p:nvPr/>
      </p:nvGrpSpPr>
      <p:grpSpPr>
        <a:xfrm>
          <a:off x="0" y="0"/>
          <a:ext cx="0" cy="0"/>
          <a:chOff x="0" y="0"/>
          <a:chExt cx="0" cy="0"/>
        </a:xfrm>
      </p:grpSpPr>
      <p:sp>
        <p:nvSpPr>
          <p:cNvPr id="642" name="Google Shape;642;g11eba0e5733_3_18"/>
          <p:cNvSpPr/>
          <p:nvPr/>
        </p:nvSpPr>
        <p:spPr>
          <a:xfrm>
            <a:off x="3328750" y="572800"/>
            <a:ext cx="1928700" cy="837000"/>
          </a:xfrm>
          <a:prstGeom prst="rect">
            <a:avLst/>
          </a:prstGeom>
          <a:solidFill>
            <a:srgbClr val="ECF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g11eba0e5733_3_18"/>
          <p:cNvSpPr txBox="1"/>
          <p:nvPr>
            <p:ph type="title"/>
          </p:nvPr>
        </p:nvSpPr>
        <p:spPr>
          <a:xfrm>
            <a:off x="-55300" y="553150"/>
            <a:ext cx="38295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Architectural Design Patterns</a:t>
            </a:r>
            <a:endParaRPr/>
          </a:p>
        </p:txBody>
      </p:sp>
      <p:sp>
        <p:nvSpPr>
          <p:cNvPr id="644" name="Google Shape;644;g11eba0e5733_3_18"/>
          <p:cNvSpPr/>
          <p:nvPr/>
        </p:nvSpPr>
        <p:spPr>
          <a:xfrm>
            <a:off x="4947450" y="409975"/>
            <a:ext cx="1093023" cy="755729"/>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g11eba0e5733_3_18"/>
          <p:cNvSpPr/>
          <p:nvPr/>
        </p:nvSpPr>
        <p:spPr>
          <a:xfrm>
            <a:off x="5857644"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g11eba0e5733_3_18"/>
          <p:cNvSpPr/>
          <p:nvPr/>
        </p:nvSpPr>
        <p:spPr>
          <a:xfrm>
            <a:off x="6767321"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g11eba0e5733_3_18"/>
          <p:cNvSpPr/>
          <p:nvPr/>
        </p:nvSpPr>
        <p:spPr>
          <a:xfrm>
            <a:off x="7678030" y="409975"/>
            <a:ext cx="1093023" cy="755729"/>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t/>
            </a:r>
            <a:endParaRPr b="0" i="0" sz="1600" u="none" cap="none" strike="noStrike">
              <a:solidFill>
                <a:schemeClr val="lt1"/>
              </a:solidFill>
              <a:latin typeface="Roboto"/>
              <a:ea typeface="Roboto"/>
              <a:cs typeface="Roboto"/>
              <a:sym typeface="Roboto"/>
            </a:endParaRPr>
          </a:p>
        </p:txBody>
      </p:sp>
      <p:sp>
        <p:nvSpPr>
          <p:cNvPr id="648" name="Google Shape;648;g11eba0e5733_3_18"/>
          <p:cNvSpPr txBox="1"/>
          <p:nvPr>
            <p:ph idx="4294967295" type="subTitle"/>
          </p:nvPr>
        </p:nvSpPr>
        <p:spPr>
          <a:xfrm>
            <a:off x="5162600" y="523902"/>
            <a:ext cx="734700" cy="8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Predict potential pitfalls</a:t>
            </a:r>
            <a:endParaRPr sz="800">
              <a:solidFill>
                <a:schemeClr val="lt1"/>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649" name="Google Shape;649;g11eba0e5733_3_18"/>
          <p:cNvSpPr txBox="1"/>
          <p:nvPr>
            <p:ph idx="4294967295" type="subTitle"/>
          </p:nvPr>
        </p:nvSpPr>
        <p:spPr>
          <a:xfrm>
            <a:off x="6076125" y="572800"/>
            <a:ext cx="734700" cy="7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Manage complexity with architecture</a:t>
            </a:r>
            <a:endParaRPr sz="800">
              <a:solidFill>
                <a:schemeClr val="dk2"/>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650" name="Google Shape;650;g11eba0e5733_3_18"/>
          <p:cNvSpPr txBox="1"/>
          <p:nvPr>
            <p:ph idx="4294967295" type="subTitle"/>
          </p:nvPr>
        </p:nvSpPr>
        <p:spPr>
          <a:xfrm>
            <a:off x="6966138" y="516944"/>
            <a:ext cx="734700" cy="541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Establishing consistency of a product's attributes</a:t>
            </a:r>
            <a:endParaRPr sz="700">
              <a:solidFill>
                <a:schemeClr val="lt1"/>
              </a:solidFill>
            </a:endParaRPr>
          </a:p>
        </p:txBody>
      </p:sp>
      <p:sp>
        <p:nvSpPr>
          <p:cNvPr id="651" name="Google Shape;651;g11eba0e5733_3_18"/>
          <p:cNvSpPr txBox="1"/>
          <p:nvPr>
            <p:ph idx="4294967295" type="subTitle"/>
          </p:nvPr>
        </p:nvSpPr>
        <p:spPr>
          <a:xfrm>
            <a:off x="7856150" y="445235"/>
            <a:ext cx="734700" cy="685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Ensure stability and correctness of release builds</a:t>
            </a:r>
            <a:endParaRPr sz="700">
              <a:solidFill>
                <a:schemeClr val="lt1"/>
              </a:solidFill>
            </a:endParaRPr>
          </a:p>
        </p:txBody>
      </p:sp>
      <p:cxnSp>
        <p:nvCxnSpPr>
          <p:cNvPr id="652" name="Google Shape;652;g11eba0e5733_3_18"/>
          <p:cNvCxnSpPr/>
          <p:nvPr/>
        </p:nvCxnSpPr>
        <p:spPr>
          <a:xfrm>
            <a:off x="484850" y="1393150"/>
            <a:ext cx="2596800" cy="0"/>
          </a:xfrm>
          <a:prstGeom prst="straightConnector1">
            <a:avLst/>
          </a:prstGeom>
          <a:noFill/>
          <a:ln cap="flat" cmpd="sng" w="38100">
            <a:solidFill>
              <a:schemeClr val="accent6"/>
            </a:solidFill>
            <a:prstDash val="solid"/>
            <a:round/>
            <a:headEnd len="med" w="med" type="none"/>
            <a:tailEnd len="med" w="med" type="none"/>
          </a:ln>
        </p:spPr>
      </p:cxnSp>
      <p:pic>
        <p:nvPicPr>
          <p:cNvPr id="653" name="Google Shape;653;g11eba0e5733_3_18"/>
          <p:cNvPicPr preferRelativeResize="0"/>
          <p:nvPr/>
        </p:nvPicPr>
        <p:blipFill>
          <a:blip r:embed="rId3">
            <a:alphaModFix/>
          </a:blip>
          <a:stretch>
            <a:fillRect/>
          </a:stretch>
        </p:blipFill>
        <p:spPr>
          <a:xfrm>
            <a:off x="484850" y="1670568"/>
            <a:ext cx="4676651" cy="3300682"/>
          </a:xfrm>
          <a:prstGeom prst="rect">
            <a:avLst/>
          </a:prstGeom>
          <a:noFill/>
          <a:ln>
            <a:noFill/>
          </a:ln>
        </p:spPr>
      </p:pic>
      <p:sp>
        <p:nvSpPr>
          <p:cNvPr id="654" name="Google Shape;654;g11eba0e5733_3_18"/>
          <p:cNvSpPr txBox="1"/>
          <p:nvPr>
            <p:ph idx="4294967295" type="subTitle"/>
          </p:nvPr>
        </p:nvSpPr>
        <p:spPr>
          <a:xfrm>
            <a:off x="7311800" y="3593700"/>
            <a:ext cx="1823400" cy="15963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b="1" lang="en" sz="1200"/>
              <a:t>Model-View-Controller (MVC)</a:t>
            </a:r>
            <a:endParaRPr b="1" sz="1200"/>
          </a:p>
          <a:p>
            <a:pPr indent="0" lvl="0" marL="0" rtl="0" algn="l">
              <a:lnSpc>
                <a:spcPct val="100000"/>
              </a:lnSpc>
              <a:spcBef>
                <a:spcPts val="0"/>
              </a:spcBef>
              <a:spcAft>
                <a:spcPts val="0"/>
              </a:spcAft>
              <a:buNone/>
            </a:pPr>
            <a:r>
              <a:t/>
            </a:r>
            <a:endParaRPr b="1" sz="1200"/>
          </a:p>
          <a:p>
            <a:pPr indent="0" lvl="0" marL="0" marR="0" rtl="0" algn="l">
              <a:lnSpc>
                <a:spcPct val="100000"/>
              </a:lnSpc>
              <a:spcBef>
                <a:spcPts val="0"/>
              </a:spcBef>
              <a:spcAft>
                <a:spcPts val="0"/>
              </a:spcAft>
              <a:buSzPts val="1600"/>
              <a:buNone/>
            </a:pPr>
            <a:r>
              <a:rPr lang="en" sz="1200"/>
              <a:t>Use Django to implement a RESTful API</a:t>
            </a:r>
            <a:endParaRPr sz="1200"/>
          </a:p>
        </p:txBody>
      </p:sp>
      <p:sp>
        <p:nvSpPr>
          <p:cNvPr id="655" name="Google Shape;655;g11eba0e5733_3_18"/>
          <p:cNvSpPr/>
          <p:nvPr/>
        </p:nvSpPr>
        <p:spPr>
          <a:xfrm>
            <a:off x="5434645" y="3118350"/>
            <a:ext cx="1460700" cy="405900"/>
          </a:xfrm>
          <a:prstGeom prst="rect">
            <a:avLst/>
          </a:prstGeom>
          <a:solidFill>
            <a:srgbClr val="A8C9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FFFFFF"/>
                </a:solidFill>
                <a:latin typeface="Advent Pro"/>
                <a:ea typeface="Advent Pro"/>
                <a:cs typeface="Advent Pro"/>
                <a:sym typeface="Advent Pro"/>
              </a:rPr>
              <a:t>Frontend</a:t>
            </a:r>
            <a:endParaRPr b="1" sz="2200">
              <a:solidFill>
                <a:srgbClr val="FFFFFF"/>
              </a:solidFill>
              <a:latin typeface="Advent Pro"/>
              <a:ea typeface="Advent Pro"/>
              <a:cs typeface="Advent Pro"/>
              <a:sym typeface="Advent Pro"/>
            </a:endParaRPr>
          </a:p>
        </p:txBody>
      </p:sp>
      <p:sp>
        <p:nvSpPr>
          <p:cNvPr id="656" name="Google Shape;656;g11eba0e5733_3_18"/>
          <p:cNvSpPr/>
          <p:nvPr/>
        </p:nvSpPr>
        <p:spPr>
          <a:xfrm>
            <a:off x="7494175" y="3118350"/>
            <a:ext cx="1460700" cy="405900"/>
          </a:xfrm>
          <a:prstGeom prst="rect">
            <a:avLst/>
          </a:prstGeom>
          <a:solidFill>
            <a:srgbClr val="D96FA0"/>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lt1"/>
                </a:solidFill>
                <a:latin typeface="Roboto"/>
                <a:ea typeface="Roboto"/>
                <a:cs typeface="Roboto"/>
                <a:sym typeface="Roboto"/>
              </a:rPr>
              <a:t>Backend</a:t>
            </a:r>
            <a:endParaRPr b="1" sz="2200">
              <a:solidFill>
                <a:schemeClr val="lt1"/>
              </a:solidFill>
              <a:latin typeface="Advent Pro"/>
              <a:ea typeface="Advent Pro"/>
              <a:cs typeface="Advent Pro"/>
              <a:sym typeface="Advent Pro"/>
            </a:endParaRPr>
          </a:p>
        </p:txBody>
      </p:sp>
      <p:sp>
        <p:nvSpPr>
          <p:cNvPr id="657" name="Google Shape;657;g11eba0e5733_3_18"/>
          <p:cNvSpPr/>
          <p:nvPr/>
        </p:nvSpPr>
        <p:spPr>
          <a:xfrm>
            <a:off x="6122826" y="1624850"/>
            <a:ext cx="2282400" cy="405900"/>
          </a:xfrm>
          <a:prstGeom prst="rect">
            <a:avLst/>
          </a:prstGeom>
          <a:solidFill>
            <a:srgbClr val="5C65CF"/>
          </a:solid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800">
                <a:solidFill>
                  <a:schemeClr val="lt1"/>
                </a:solidFill>
                <a:latin typeface="Roboto"/>
                <a:ea typeface="Roboto"/>
                <a:cs typeface="Roboto"/>
                <a:sym typeface="Roboto"/>
              </a:rPr>
              <a:t>Overall Architecture</a:t>
            </a:r>
            <a:endParaRPr b="1" sz="2200">
              <a:solidFill>
                <a:schemeClr val="lt1"/>
              </a:solidFill>
              <a:latin typeface="Advent Pro"/>
              <a:ea typeface="Advent Pro"/>
              <a:cs typeface="Advent Pro"/>
              <a:sym typeface="Advent Pro"/>
            </a:endParaRPr>
          </a:p>
        </p:txBody>
      </p:sp>
      <p:sp>
        <p:nvSpPr>
          <p:cNvPr id="658" name="Google Shape;658;g11eba0e5733_3_18"/>
          <p:cNvSpPr txBox="1"/>
          <p:nvPr/>
        </p:nvSpPr>
        <p:spPr>
          <a:xfrm>
            <a:off x="6372988" y="2030750"/>
            <a:ext cx="188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a:solidFill>
                  <a:schemeClr val="dk2"/>
                </a:solidFill>
                <a:latin typeface="Roboto"/>
                <a:ea typeface="Roboto"/>
                <a:cs typeface="Roboto"/>
                <a:sym typeface="Roboto"/>
              </a:rPr>
              <a:t>Client-Server model</a:t>
            </a:r>
            <a:endParaRPr>
              <a:latin typeface="Roboto"/>
              <a:ea typeface="Roboto"/>
              <a:cs typeface="Roboto"/>
              <a:sym typeface="Roboto"/>
            </a:endParaRPr>
          </a:p>
        </p:txBody>
      </p:sp>
      <p:sp>
        <p:nvSpPr>
          <p:cNvPr id="659" name="Google Shape;659;g11eba0e5733_3_18"/>
          <p:cNvSpPr txBox="1"/>
          <p:nvPr/>
        </p:nvSpPr>
        <p:spPr>
          <a:xfrm>
            <a:off x="5324946" y="3593700"/>
            <a:ext cx="18234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2"/>
                </a:solidFill>
                <a:latin typeface="Roboto"/>
                <a:ea typeface="Roboto"/>
                <a:cs typeface="Roboto"/>
                <a:sym typeface="Roboto"/>
              </a:rPr>
              <a:t>Component-based</a:t>
            </a:r>
            <a:endParaRPr b="1" sz="1200">
              <a:solidFill>
                <a:schemeClr val="dk2"/>
              </a:solidFill>
              <a:latin typeface="Roboto"/>
              <a:ea typeface="Roboto"/>
              <a:cs typeface="Roboto"/>
              <a:sym typeface="Roboto"/>
            </a:endParaRPr>
          </a:p>
          <a:p>
            <a:pPr indent="0" lvl="0" marL="0" rtl="0" algn="l">
              <a:spcBef>
                <a:spcPts val="0"/>
              </a:spcBef>
              <a:spcAft>
                <a:spcPts val="0"/>
              </a:spcAft>
              <a:buNone/>
            </a:pPr>
            <a:r>
              <a:rPr b="1" lang="en" sz="1200">
                <a:solidFill>
                  <a:schemeClr val="dk2"/>
                </a:solidFill>
                <a:latin typeface="Roboto"/>
                <a:ea typeface="Roboto"/>
                <a:cs typeface="Roboto"/>
                <a:sym typeface="Roboto"/>
              </a:rPr>
              <a:t>software engineering</a:t>
            </a:r>
            <a:endParaRPr b="1" sz="1200">
              <a:solidFill>
                <a:schemeClr val="dk2"/>
              </a:solidFill>
              <a:latin typeface="Roboto"/>
              <a:ea typeface="Roboto"/>
              <a:cs typeface="Roboto"/>
              <a:sym typeface="Roboto"/>
            </a:endParaRPr>
          </a:p>
          <a:p>
            <a:pPr indent="0" lvl="0" marL="0" rtl="0" algn="l">
              <a:spcBef>
                <a:spcPts val="0"/>
              </a:spcBef>
              <a:spcAft>
                <a:spcPts val="0"/>
              </a:spcAft>
              <a:buNone/>
            </a:pPr>
            <a:r>
              <a:rPr b="1" lang="en" sz="1200">
                <a:solidFill>
                  <a:schemeClr val="dk2"/>
                </a:solidFill>
                <a:latin typeface="Roboto"/>
                <a:ea typeface="Roboto"/>
                <a:cs typeface="Roboto"/>
                <a:sym typeface="Roboto"/>
              </a:rPr>
              <a:t>(CBSE)</a:t>
            </a:r>
            <a:endParaRPr b="1" sz="1200">
              <a:solidFill>
                <a:schemeClr val="dk2"/>
              </a:solidFill>
              <a:latin typeface="Roboto"/>
              <a:ea typeface="Roboto"/>
              <a:cs typeface="Roboto"/>
              <a:sym typeface="Roboto"/>
            </a:endParaRPr>
          </a:p>
          <a:p>
            <a:pPr indent="0" lvl="0" marL="0" rtl="0" algn="l">
              <a:spcBef>
                <a:spcPts val="0"/>
              </a:spcBef>
              <a:spcAft>
                <a:spcPts val="0"/>
              </a:spcAft>
              <a:buNone/>
            </a:pPr>
            <a:r>
              <a:t/>
            </a:r>
            <a:endParaRPr b="1" sz="1200">
              <a:solidFill>
                <a:schemeClr val="dk2"/>
              </a:solidFill>
              <a:latin typeface="Roboto"/>
              <a:ea typeface="Roboto"/>
              <a:cs typeface="Roboto"/>
              <a:sym typeface="Roboto"/>
            </a:endParaRPr>
          </a:p>
          <a:p>
            <a:pPr indent="0" lvl="0" marL="0" rtl="0" algn="l">
              <a:spcBef>
                <a:spcPts val="0"/>
              </a:spcBef>
              <a:spcAft>
                <a:spcPts val="0"/>
              </a:spcAft>
              <a:buNone/>
            </a:pPr>
            <a:r>
              <a:rPr lang="en" sz="1200">
                <a:solidFill>
                  <a:schemeClr val="dk2"/>
                </a:solidFill>
                <a:latin typeface="Roboto"/>
                <a:ea typeface="Roboto"/>
                <a:cs typeface="Roboto"/>
                <a:sym typeface="Roboto"/>
              </a:rPr>
              <a:t>Create independent  components with React</a:t>
            </a:r>
            <a:endParaRPr sz="1200">
              <a:solidFill>
                <a:schemeClr val="dk2"/>
              </a:solidFill>
              <a:latin typeface="Roboto"/>
              <a:ea typeface="Roboto"/>
              <a:cs typeface="Roboto"/>
              <a:sym typeface="Roboto"/>
            </a:endParaRPr>
          </a:p>
        </p:txBody>
      </p:sp>
      <p:sp>
        <p:nvSpPr>
          <p:cNvPr id="660" name="Google Shape;660;g11eba0e5733_3_18"/>
          <p:cNvSpPr/>
          <p:nvPr/>
        </p:nvSpPr>
        <p:spPr>
          <a:xfrm>
            <a:off x="484850" y="1670625"/>
            <a:ext cx="2748000" cy="3300600"/>
          </a:xfrm>
          <a:prstGeom prst="rect">
            <a:avLst/>
          </a:prstGeom>
          <a:solidFill>
            <a:srgbClr val="A8C987">
              <a:alpha val="275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g11eba0e5733_3_18"/>
          <p:cNvSpPr/>
          <p:nvPr/>
        </p:nvSpPr>
        <p:spPr>
          <a:xfrm>
            <a:off x="3232800" y="1670613"/>
            <a:ext cx="1928700" cy="3300600"/>
          </a:xfrm>
          <a:prstGeom prst="rect">
            <a:avLst/>
          </a:prstGeom>
          <a:solidFill>
            <a:srgbClr val="A64D79">
              <a:alpha val="247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5" name="Shape 665"/>
        <p:cNvGrpSpPr/>
        <p:nvPr/>
      </p:nvGrpSpPr>
      <p:grpSpPr>
        <a:xfrm>
          <a:off x="0" y="0"/>
          <a:ext cx="0" cy="0"/>
          <a:chOff x="0" y="0"/>
          <a:chExt cx="0" cy="0"/>
        </a:xfrm>
      </p:grpSpPr>
      <p:sp>
        <p:nvSpPr>
          <p:cNvPr id="666" name="Google Shape;666;g11f62b7f89f_1_35"/>
          <p:cNvSpPr/>
          <p:nvPr/>
        </p:nvSpPr>
        <p:spPr>
          <a:xfrm>
            <a:off x="3328750" y="572800"/>
            <a:ext cx="1928700" cy="837000"/>
          </a:xfrm>
          <a:prstGeom prst="rect">
            <a:avLst/>
          </a:prstGeom>
          <a:solidFill>
            <a:srgbClr val="ECF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g11f62b7f89f_1_35"/>
          <p:cNvSpPr txBox="1"/>
          <p:nvPr>
            <p:ph type="title"/>
          </p:nvPr>
        </p:nvSpPr>
        <p:spPr>
          <a:xfrm>
            <a:off x="-360100" y="476950"/>
            <a:ext cx="38295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Configuration Management</a:t>
            </a:r>
            <a:endParaRPr/>
          </a:p>
        </p:txBody>
      </p:sp>
      <p:sp>
        <p:nvSpPr>
          <p:cNvPr id="668" name="Google Shape;668;g11f62b7f89f_1_35"/>
          <p:cNvSpPr/>
          <p:nvPr/>
        </p:nvSpPr>
        <p:spPr>
          <a:xfrm>
            <a:off x="4947450" y="409975"/>
            <a:ext cx="1093023" cy="755729"/>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g11f62b7f89f_1_35"/>
          <p:cNvSpPr/>
          <p:nvPr/>
        </p:nvSpPr>
        <p:spPr>
          <a:xfrm>
            <a:off x="5857644"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g11f62b7f89f_1_35"/>
          <p:cNvSpPr/>
          <p:nvPr/>
        </p:nvSpPr>
        <p:spPr>
          <a:xfrm>
            <a:off x="6767321"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g11f62b7f89f_1_35"/>
          <p:cNvSpPr/>
          <p:nvPr/>
        </p:nvSpPr>
        <p:spPr>
          <a:xfrm>
            <a:off x="7678030" y="409975"/>
            <a:ext cx="1093023" cy="755729"/>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t/>
            </a:r>
            <a:endParaRPr b="0" i="0" sz="1600" u="none" cap="none" strike="noStrike">
              <a:solidFill>
                <a:schemeClr val="lt1"/>
              </a:solidFill>
              <a:latin typeface="Roboto"/>
              <a:ea typeface="Roboto"/>
              <a:cs typeface="Roboto"/>
              <a:sym typeface="Roboto"/>
            </a:endParaRPr>
          </a:p>
        </p:txBody>
      </p:sp>
      <p:sp>
        <p:nvSpPr>
          <p:cNvPr id="672" name="Google Shape;672;g11f62b7f89f_1_35"/>
          <p:cNvSpPr txBox="1"/>
          <p:nvPr>
            <p:ph idx="4294967295" type="subTitle"/>
          </p:nvPr>
        </p:nvSpPr>
        <p:spPr>
          <a:xfrm>
            <a:off x="5162600" y="523902"/>
            <a:ext cx="734700" cy="8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Predict potential pitfalls</a:t>
            </a:r>
            <a:endParaRPr sz="800">
              <a:solidFill>
                <a:schemeClr val="lt1"/>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673" name="Google Shape;673;g11f62b7f89f_1_35"/>
          <p:cNvSpPr txBox="1"/>
          <p:nvPr>
            <p:ph idx="4294967295" type="subTitle"/>
          </p:nvPr>
        </p:nvSpPr>
        <p:spPr>
          <a:xfrm>
            <a:off x="6076125" y="572800"/>
            <a:ext cx="734700" cy="7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Manage complexity with architecture</a:t>
            </a:r>
            <a:endParaRPr sz="800">
              <a:solidFill>
                <a:schemeClr val="dk2"/>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674" name="Google Shape;674;g11f62b7f89f_1_35"/>
          <p:cNvSpPr txBox="1"/>
          <p:nvPr>
            <p:ph idx="4294967295" type="subTitle"/>
          </p:nvPr>
        </p:nvSpPr>
        <p:spPr>
          <a:xfrm>
            <a:off x="6989649" y="623889"/>
            <a:ext cx="734700" cy="32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Establishing consistency of a product's attributes</a:t>
            </a:r>
            <a:endParaRPr sz="700">
              <a:solidFill>
                <a:schemeClr val="lt1"/>
              </a:solidFill>
            </a:endParaRPr>
          </a:p>
        </p:txBody>
      </p:sp>
      <p:sp>
        <p:nvSpPr>
          <p:cNvPr id="675" name="Google Shape;675;g11f62b7f89f_1_35"/>
          <p:cNvSpPr txBox="1"/>
          <p:nvPr>
            <p:ph idx="4294967295" type="subTitle"/>
          </p:nvPr>
        </p:nvSpPr>
        <p:spPr>
          <a:xfrm>
            <a:off x="7903181" y="572805"/>
            <a:ext cx="734700" cy="42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Ensure stability and correctness of release builds</a:t>
            </a:r>
            <a:endParaRPr sz="700">
              <a:solidFill>
                <a:schemeClr val="lt1"/>
              </a:solidFill>
            </a:endParaRPr>
          </a:p>
        </p:txBody>
      </p:sp>
      <p:cxnSp>
        <p:nvCxnSpPr>
          <p:cNvPr id="676" name="Google Shape;676;g11f62b7f89f_1_35"/>
          <p:cNvCxnSpPr/>
          <p:nvPr/>
        </p:nvCxnSpPr>
        <p:spPr>
          <a:xfrm>
            <a:off x="256250" y="1316950"/>
            <a:ext cx="2596800" cy="0"/>
          </a:xfrm>
          <a:prstGeom prst="straightConnector1">
            <a:avLst/>
          </a:prstGeom>
          <a:noFill/>
          <a:ln cap="flat" cmpd="sng" w="38100">
            <a:solidFill>
              <a:schemeClr val="accent6"/>
            </a:solidFill>
            <a:prstDash val="solid"/>
            <a:round/>
            <a:headEnd len="med" w="med" type="none"/>
            <a:tailEnd len="med" w="med" type="none"/>
          </a:ln>
        </p:spPr>
      </p:cxnSp>
      <p:sp>
        <p:nvSpPr>
          <p:cNvPr id="677" name="Google Shape;677;g11f62b7f89f_1_35"/>
          <p:cNvSpPr txBox="1"/>
          <p:nvPr>
            <p:ph type="title"/>
          </p:nvPr>
        </p:nvSpPr>
        <p:spPr>
          <a:xfrm>
            <a:off x="274300" y="2185050"/>
            <a:ext cx="18696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GitHub</a:t>
            </a:r>
            <a:endParaRPr/>
          </a:p>
        </p:txBody>
      </p:sp>
      <p:sp>
        <p:nvSpPr>
          <p:cNvPr id="678" name="Google Shape;678;g11f62b7f89f_1_35"/>
          <p:cNvSpPr txBox="1"/>
          <p:nvPr>
            <p:ph idx="4294967295" type="subTitle"/>
          </p:nvPr>
        </p:nvSpPr>
        <p:spPr>
          <a:xfrm>
            <a:off x="274300" y="3602550"/>
            <a:ext cx="1869600" cy="98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2"/>
                </a:solidFill>
              </a:rPr>
              <a:t>Version Control and Source Management</a:t>
            </a:r>
            <a:endParaRPr/>
          </a:p>
        </p:txBody>
      </p:sp>
      <p:sp>
        <p:nvSpPr>
          <p:cNvPr id="679" name="Google Shape;679;g11f62b7f89f_1_35"/>
          <p:cNvSpPr txBox="1"/>
          <p:nvPr>
            <p:ph idx="4294967295" type="title"/>
          </p:nvPr>
        </p:nvSpPr>
        <p:spPr>
          <a:xfrm>
            <a:off x="2352049" y="2185050"/>
            <a:ext cx="23802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Google Drive</a:t>
            </a:r>
            <a:endParaRPr/>
          </a:p>
        </p:txBody>
      </p:sp>
      <p:sp>
        <p:nvSpPr>
          <p:cNvPr id="680" name="Google Shape;680;g11f62b7f89f_1_35"/>
          <p:cNvSpPr txBox="1"/>
          <p:nvPr>
            <p:ph idx="4294967295" type="subTitle"/>
          </p:nvPr>
        </p:nvSpPr>
        <p:spPr>
          <a:xfrm>
            <a:off x="2567375" y="3602550"/>
            <a:ext cx="1869600" cy="1260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Documentation Collaboration</a:t>
            </a:r>
            <a:endParaRPr/>
          </a:p>
          <a:p>
            <a:pPr indent="0" lvl="0" marL="0" rtl="0" algn="ctr">
              <a:lnSpc>
                <a:spcPct val="100000"/>
              </a:lnSpc>
              <a:spcBef>
                <a:spcPts val="0"/>
              </a:spcBef>
              <a:spcAft>
                <a:spcPts val="0"/>
              </a:spcAft>
              <a:buClr>
                <a:schemeClr val="dk1"/>
              </a:buClr>
              <a:buSzPts val="1100"/>
              <a:buFont typeface="Arial"/>
              <a:buNone/>
            </a:pPr>
            <a:r>
              <a:t/>
            </a:r>
            <a:endParaRPr/>
          </a:p>
        </p:txBody>
      </p:sp>
      <p:sp>
        <p:nvSpPr>
          <p:cNvPr id="681" name="Google Shape;681;g11f62b7f89f_1_35"/>
          <p:cNvSpPr txBox="1"/>
          <p:nvPr>
            <p:ph idx="4294967295" type="title"/>
          </p:nvPr>
        </p:nvSpPr>
        <p:spPr>
          <a:xfrm>
            <a:off x="4748543" y="2185050"/>
            <a:ext cx="18696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MediaWiki</a:t>
            </a:r>
            <a:endParaRPr/>
          </a:p>
        </p:txBody>
      </p:sp>
      <p:sp>
        <p:nvSpPr>
          <p:cNvPr id="682" name="Google Shape;682;g11f62b7f89f_1_35"/>
          <p:cNvSpPr txBox="1"/>
          <p:nvPr>
            <p:ph idx="4294967295" type="subTitle"/>
          </p:nvPr>
        </p:nvSpPr>
        <p:spPr>
          <a:xfrm>
            <a:off x="4748539" y="3602550"/>
            <a:ext cx="1869600" cy="98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2"/>
                </a:solidFill>
              </a:rPr>
              <a:t>Online form of Documentation</a:t>
            </a:r>
            <a:endParaRPr/>
          </a:p>
        </p:txBody>
      </p:sp>
      <p:sp>
        <p:nvSpPr>
          <p:cNvPr id="683" name="Google Shape;683;g11f62b7f89f_1_35"/>
          <p:cNvSpPr/>
          <p:nvPr/>
        </p:nvSpPr>
        <p:spPr>
          <a:xfrm>
            <a:off x="618550" y="1727225"/>
            <a:ext cx="1181100" cy="1181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g11f62b7f89f_1_35"/>
          <p:cNvSpPr/>
          <p:nvPr/>
        </p:nvSpPr>
        <p:spPr>
          <a:xfrm>
            <a:off x="2911625" y="1727225"/>
            <a:ext cx="1181100" cy="1181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g11f62b7f89f_1_35"/>
          <p:cNvSpPr/>
          <p:nvPr/>
        </p:nvSpPr>
        <p:spPr>
          <a:xfrm>
            <a:off x="5092788" y="1727225"/>
            <a:ext cx="1181100" cy="1181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g11f62b7f89f_1_35"/>
          <p:cNvSpPr txBox="1"/>
          <p:nvPr>
            <p:ph type="title"/>
          </p:nvPr>
        </p:nvSpPr>
        <p:spPr>
          <a:xfrm>
            <a:off x="6624900" y="2133150"/>
            <a:ext cx="22644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TortoiseSVN</a:t>
            </a:r>
            <a:endParaRPr/>
          </a:p>
        </p:txBody>
      </p:sp>
      <p:sp>
        <p:nvSpPr>
          <p:cNvPr id="687" name="Google Shape;687;g11f62b7f89f_1_35"/>
          <p:cNvSpPr txBox="1"/>
          <p:nvPr>
            <p:ph idx="4294967295" type="subTitle"/>
          </p:nvPr>
        </p:nvSpPr>
        <p:spPr>
          <a:xfrm>
            <a:off x="6777300" y="3550650"/>
            <a:ext cx="1869600" cy="1360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2"/>
                </a:solidFill>
              </a:rPr>
              <a:t>Version Control  &amp; Documentation Management</a:t>
            </a:r>
            <a:endParaRPr/>
          </a:p>
        </p:txBody>
      </p:sp>
      <p:sp>
        <p:nvSpPr>
          <p:cNvPr id="688" name="Google Shape;688;g11f62b7f89f_1_35"/>
          <p:cNvSpPr/>
          <p:nvPr/>
        </p:nvSpPr>
        <p:spPr>
          <a:xfrm>
            <a:off x="7121550" y="1675325"/>
            <a:ext cx="1181100" cy="1181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89" name="Google Shape;689;g11f62b7f89f_1_35"/>
          <p:cNvPicPr preferRelativeResize="0"/>
          <p:nvPr/>
        </p:nvPicPr>
        <p:blipFill rotWithShape="1">
          <a:blip r:embed="rId3">
            <a:alphaModFix/>
          </a:blip>
          <a:srcRect b="0" l="0" r="0" t="0"/>
          <a:stretch/>
        </p:blipFill>
        <p:spPr>
          <a:xfrm>
            <a:off x="715450" y="1824125"/>
            <a:ext cx="987300" cy="987300"/>
          </a:xfrm>
          <a:prstGeom prst="rect">
            <a:avLst/>
          </a:prstGeom>
          <a:noFill/>
          <a:ln>
            <a:noFill/>
          </a:ln>
        </p:spPr>
      </p:pic>
      <p:pic>
        <p:nvPicPr>
          <p:cNvPr id="690" name="Google Shape;690;g11f62b7f89f_1_35"/>
          <p:cNvPicPr preferRelativeResize="0"/>
          <p:nvPr/>
        </p:nvPicPr>
        <p:blipFill rotWithShape="1">
          <a:blip r:embed="rId4">
            <a:alphaModFix/>
          </a:blip>
          <a:srcRect b="0" l="0" r="0" t="0"/>
          <a:stretch/>
        </p:blipFill>
        <p:spPr>
          <a:xfrm>
            <a:off x="3126452" y="1981031"/>
            <a:ext cx="751451" cy="673481"/>
          </a:xfrm>
          <a:prstGeom prst="rect">
            <a:avLst/>
          </a:prstGeom>
          <a:noFill/>
          <a:ln>
            <a:noFill/>
          </a:ln>
        </p:spPr>
      </p:pic>
      <p:pic>
        <p:nvPicPr>
          <p:cNvPr id="691" name="Google Shape;691;g11f62b7f89f_1_35"/>
          <p:cNvPicPr preferRelativeResize="0"/>
          <p:nvPr/>
        </p:nvPicPr>
        <p:blipFill rotWithShape="1">
          <a:blip r:embed="rId5">
            <a:alphaModFix/>
          </a:blip>
          <a:srcRect b="20197" l="0" r="0" t="0"/>
          <a:stretch/>
        </p:blipFill>
        <p:spPr>
          <a:xfrm>
            <a:off x="5102800" y="1764425"/>
            <a:ext cx="1181100" cy="1047002"/>
          </a:xfrm>
          <a:prstGeom prst="rect">
            <a:avLst/>
          </a:prstGeom>
          <a:noFill/>
          <a:ln>
            <a:noFill/>
          </a:ln>
        </p:spPr>
      </p:pic>
      <p:pic>
        <p:nvPicPr>
          <p:cNvPr id="692" name="Google Shape;692;g11f62b7f89f_1_35"/>
          <p:cNvPicPr preferRelativeResize="0"/>
          <p:nvPr/>
        </p:nvPicPr>
        <p:blipFill rotWithShape="1">
          <a:blip r:embed="rId6">
            <a:alphaModFix/>
          </a:blip>
          <a:srcRect b="0" l="0" r="0" t="0"/>
          <a:stretch/>
        </p:blipFill>
        <p:spPr>
          <a:xfrm>
            <a:off x="7218450" y="1798175"/>
            <a:ext cx="987300" cy="9873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6" name="Shape 696"/>
        <p:cNvGrpSpPr/>
        <p:nvPr/>
      </p:nvGrpSpPr>
      <p:grpSpPr>
        <a:xfrm>
          <a:off x="0" y="0"/>
          <a:ext cx="0" cy="0"/>
          <a:chOff x="0" y="0"/>
          <a:chExt cx="0" cy="0"/>
        </a:xfrm>
      </p:grpSpPr>
      <p:sp>
        <p:nvSpPr>
          <p:cNvPr id="697" name="Google Shape;697;g11eba0e5733_3_159"/>
          <p:cNvSpPr/>
          <p:nvPr/>
        </p:nvSpPr>
        <p:spPr>
          <a:xfrm>
            <a:off x="3353025" y="623900"/>
            <a:ext cx="1928700" cy="837000"/>
          </a:xfrm>
          <a:prstGeom prst="rect">
            <a:avLst/>
          </a:prstGeom>
          <a:solidFill>
            <a:srgbClr val="ECF8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g11eba0e5733_3_159"/>
          <p:cNvSpPr txBox="1"/>
          <p:nvPr>
            <p:ph type="title"/>
          </p:nvPr>
        </p:nvSpPr>
        <p:spPr>
          <a:xfrm>
            <a:off x="20900" y="172150"/>
            <a:ext cx="3829500" cy="75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SzPts val="3000"/>
              <a:buNone/>
            </a:pPr>
            <a:r>
              <a:rPr lang="en"/>
              <a:t>Release </a:t>
            </a:r>
            <a:r>
              <a:rPr lang="en"/>
              <a:t>Management</a:t>
            </a:r>
            <a:endParaRPr/>
          </a:p>
        </p:txBody>
      </p:sp>
      <p:sp>
        <p:nvSpPr>
          <p:cNvPr id="699" name="Google Shape;699;g11eba0e5733_3_159"/>
          <p:cNvSpPr/>
          <p:nvPr/>
        </p:nvSpPr>
        <p:spPr>
          <a:xfrm>
            <a:off x="4947450" y="409975"/>
            <a:ext cx="1093023" cy="755729"/>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g11eba0e5733_3_159"/>
          <p:cNvSpPr/>
          <p:nvPr/>
        </p:nvSpPr>
        <p:spPr>
          <a:xfrm>
            <a:off x="5857644"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g11eba0e5733_3_159"/>
          <p:cNvSpPr/>
          <p:nvPr/>
        </p:nvSpPr>
        <p:spPr>
          <a:xfrm>
            <a:off x="6767321" y="409975"/>
            <a:ext cx="1093539" cy="755729"/>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g11eba0e5733_3_159"/>
          <p:cNvSpPr/>
          <p:nvPr/>
        </p:nvSpPr>
        <p:spPr>
          <a:xfrm>
            <a:off x="7678030" y="409975"/>
            <a:ext cx="1093023" cy="755729"/>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t/>
            </a:r>
            <a:endParaRPr b="0" i="0" sz="1600" u="none" cap="none" strike="noStrike">
              <a:solidFill>
                <a:schemeClr val="lt1"/>
              </a:solidFill>
              <a:latin typeface="Roboto"/>
              <a:ea typeface="Roboto"/>
              <a:cs typeface="Roboto"/>
              <a:sym typeface="Roboto"/>
            </a:endParaRPr>
          </a:p>
        </p:txBody>
      </p:sp>
      <p:sp>
        <p:nvSpPr>
          <p:cNvPr id="703" name="Google Shape;703;g11eba0e5733_3_159"/>
          <p:cNvSpPr txBox="1"/>
          <p:nvPr>
            <p:ph idx="4294967295" type="subTitle"/>
          </p:nvPr>
        </p:nvSpPr>
        <p:spPr>
          <a:xfrm>
            <a:off x="5162600" y="523902"/>
            <a:ext cx="734700" cy="83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Predict potential pitfalls</a:t>
            </a:r>
            <a:endParaRPr sz="800">
              <a:solidFill>
                <a:schemeClr val="lt1"/>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704" name="Google Shape;704;g11eba0e5733_3_159"/>
          <p:cNvSpPr txBox="1"/>
          <p:nvPr>
            <p:ph idx="4294967295" type="subTitle"/>
          </p:nvPr>
        </p:nvSpPr>
        <p:spPr>
          <a:xfrm>
            <a:off x="6076125" y="572800"/>
            <a:ext cx="734700" cy="739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800">
                <a:solidFill>
                  <a:schemeClr val="lt1"/>
                </a:solidFill>
              </a:rPr>
              <a:t>Manage complexity with architecture</a:t>
            </a:r>
            <a:endParaRPr sz="800">
              <a:solidFill>
                <a:schemeClr val="dk2"/>
              </a:solidFill>
            </a:endParaRPr>
          </a:p>
          <a:p>
            <a:pPr indent="0" lvl="0" marL="0" marR="0" rtl="0" algn="ctr">
              <a:lnSpc>
                <a:spcPct val="100000"/>
              </a:lnSpc>
              <a:spcBef>
                <a:spcPts val="1600"/>
              </a:spcBef>
              <a:spcAft>
                <a:spcPts val="1600"/>
              </a:spcAft>
              <a:buClr>
                <a:schemeClr val="dk1"/>
              </a:buClr>
              <a:buSzPts val="1100"/>
              <a:buFont typeface="Arial"/>
              <a:buNone/>
            </a:pPr>
            <a:r>
              <a:t/>
            </a:r>
            <a:endParaRPr sz="800">
              <a:solidFill>
                <a:schemeClr val="lt1"/>
              </a:solidFill>
            </a:endParaRPr>
          </a:p>
        </p:txBody>
      </p:sp>
      <p:sp>
        <p:nvSpPr>
          <p:cNvPr id="705" name="Google Shape;705;g11eba0e5733_3_159"/>
          <p:cNvSpPr txBox="1"/>
          <p:nvPr>
            <p:ph idx="4294967295" type="subTitle"/>
          </p:nvPr>
        </p:nvSpPr>
        <p:spPr>
          <a:xfrm>
            <a:off x="6989649" y="623889"/>
            <a:ext cx="734700" cy="328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Establishing consistency of a product's attributes</a:t>
            </a:r>
            <a:endParaRPr sz="700">
              <a:solidFill>
                <a:schemeClr val="lt1"/>
              </a:solidFill>
            </a:endParaRPr>
          </a:p>
        </p:txBody>
      </p:sp>
      <p:sp>
        <p:nvSpPr>
          <p:cNvPr id="706" name="Google Shape;706;g11eba0e5733_3_159"/>
          <p:cNvSpPr txBox="1"/>
          <p:nvPr>
            <p:ph idx="4294967295" type="subTitle"/>
          </p:nvPr>
        </p:nvSpPr>
        <p:spPr>
          <a:xfrm>
            <a:off x="7903181" y="572805"/>
            <a:ext cx="734700" cy="429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700">
                <a:solidFill>
                  <a:schemeClr val="lt1"/>
                </a:solidFill>
              </a:rPr>
              <a:t>Ensure stability and correctness of release builds</a:t>
            </a:r>
            <a:endParaRPr sz="700">
              <a:solidFill>
                <a:schemeClr val="lt1"/>
              </a:solidFill>
            </a:endParaRPr>
          </a:p>
        </p:txBody>
      </p:sp>
      <p:cxnSp>
        <p:nvCxnSpPr>
          <p:cNvPr id="707" name="Google Shape;707;g11eba0e5733_3_159"/>
          <p:cNvCxnSpPr/>
          <p:nvPr/>
        </p:nvCxnSpPr>
        <p:spPr>
          <a:xfrm>
            <a:off x="561050" y="1088350"/>
            <a:ext cx="2596800" cy="0"/>
          </a:xfrm>
          <a:prstGeom prst="straightConnector1">
            <a:avLst/>
          </a:prstGeom>
          <a:noFill/>
          <a:ln cap="flat" cmpd="sng" w="38100">
            <a:solidFill>
              <a:schemeClr val="accent6"/>
            </a:solidFill>
            <a:prstDash val="solid"/>
            <a:round/>
            <a:headEnd len="med" w="med" type="none"/>
            <a:tailEnd len="med" w="med" type="none"/>
          </a:ln>
        </p:spPr>
      </p:cxnSp>
      <p:sp>
        <p:nvSpPr>
          <p:cNvPr id="708" name="Google Shape;708;g11eba0e5733_3_159"/>
          <p:cNvSpPr txBox="1"/>
          <p:nvPr/>
        </p:nvSpPr>
        <p:spPr>
          <a:xfrm>
            <a:off x="834200" y="1703800"/>
            <a:ext cx="3016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Roboto"/>
                <a:ea typeface="Roboto"/>
                <a:cs typeface="Roboto"/>
                <a:sym typeface="Roboto"/>
              </a:rPr>
              <a:t>Enable stable releases via Netlify’s Deploy Previews</a:t>
            </a:r>
            <a:endParaRPr>
              <a:latin typeface="Roboto"/>
              <a:ea typeface="Roboto"/>
              <a:cs typeface="Roboto"/>
              <a:sym typeface="Roboto"/>
            </a:endParaRPr>
          </a:p>
        </p:txBody>
      </p:sp>
      <p:sp>
        <p:nvSpPr>
          <p:cNvPr id="709" name="Google Shape;709;g11eba0e5733_3_159"/>
          <p:cNvSpPr/>
          <p:nvPr/>
        </p:nvSpPr>
        <p:spPr>
          <a:xfrm>
            <a:off x="5383895" y="4784446"/>
            <a:ext cx="2873761" cy="141024"/>
          </a:xfrm>
          <a:custGeom>
            <a:rect b="b" l="l" r="r" t="t"/>
            <a:pathLst>
              <a:path extrusionOk="0" h="12800" w="260836">
                <a:moveTo>
                  <a:pt x="130418" y="1"/>
                </a:moveTo>
                <a:cubicBezTo>
                  <a:pt x="95830" y="1"/>
                  <a:pt x="62657" y="674"/>
                  <a:pt x="38199" y="1875"/>
                </a:cubicBezTo>
                <a:cubicBezTo>
                  <a:pt x="13742" y="3075"/>
                  <a:pt x="1" y="4703"/>
                  <a:pt x="1" y="6399"/>
                </a:cubicBezTo>
                <a:cubicBezTo>
                  <a:pt x="1" y="8096"/>
                  <a:pt x="13742" y="9724"/>
                  <a:pt x="38199" y="10924"/>
                </a:cubicBezTo>
                <a:cubicBezTo>
                  <a:pt x="62657" y="12124"/>
                  <a:pt x="95830" y="12799"/>
                  <a:pt x="130419" y="12799"/>
                </a:cubicBezTo>
                <a:cubicBezTo>
                  <a:pt x="165007" y="12799"/>
                  <a:pt x="198180" y="12124"/>
                  <a:pt x="222637" y="10924"/>
                </a:cubicBezTo>
                <a:cubicBezTo>
                  <a:pt x="247095" y="9724"/>
                  <a:pt x="260836" y="8096"/>
                  <a:pt x="260836" y="6399"/>
                </a:cubicBezTo>
                <a:cubicBezTo>
                  <a:pt x="260836" y="4703"/>
                  <a:pt x="247095" y="3075"/>
                  <a:pt x="222637" y="1875"/>
                </a:cubicBezTo>
                <a:cubicBezTo>
                  <a:pt x="198180" y="674"/>
                  <a:pt x="165007" y="1"/>
                  <a:pt x="130418" y="1"/>
                </a:cubicBezTo>
                <a:close/>
              </a:path>
            </a:pathLst>
          </a:custGeom>
          <a:solidFill>
            <a:srgbClr val="CBEC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10" name="Google Shape;710;g11eba0e5733_3_159"/>
          <p:cNvPicPr preferRelativeResize="0"/>
          <p:nvPr/>
        </p:nvPicPr>
        <p:blipFill>
          <a:blip r:embed="rId3">
            <a:alphaModFix/>
          </a:blip>
          <a:stretch>
            <a:fillRect/>
          </a:stretch>
        </p:blipFill>
        <p:spPr>
          <a:xfrm>
            <a:off x="388150" y="2932025"/>
            <a:ext cx="3606442" cy="1930949"/>
          </a:xfrm>
          <a:prstGeom prst="rect">
            <a:avLst/>
          </a:prstGeom>
          <a:noFill/>
          <a:ln>
            <a:noFill/>
          </a:ln>
        </p:spPr>
      </p:pic>
      <p:sp>
        <p:nvSpPr>
          <p:cNvPr id="711" name="Google Shape;711;g11eba0e5733_3_159"/>
          <p:cNvSpPr txBox="1"/>
          <p:nvPr/>
        </p:nvSpPr>
        <p:spPr>
          <a:xfrm>
            <a:off x="4722425" y="1753775"/>
            <a:ext cx="41967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800">
                <a:solidFill>
                  <a:schemeClr val="dk1"/>
                </a:solidFill>
                <a:latin typeface="Roboto"/>
                <a:ea typeface="Roboto"/>
                <a:cs typeface="Roboto"/>
                <a:sym typeface="Roboto"/>
              </a:rPr>
              <a:t>Run automated tests on deploy builds</a:t>
            </a:r>
            <a:endParaRPr sz="1800">
              <a:solidFill>
                <a:schemeClr val="dk1"/>
              </a:solidFill>
              <a:latin typeface="Roboto"/>
              <a:ea typeface="Roboto"/>
              <a:cs typeface="Roboto"/>
              <a:sym typeface="Roboto"/>
            </a:endParaRPr>
          </a:p>
          <a:p>
            <a:pPr indent="0" lvl="0" marL="0" rtl="0" algn="l">
              <a:spcBef>
                <a:spcPts val="0"/>
              </a:spcBef>
              <a:spcAft>
                <a:spcPts val="0"/>
              </a:spcAft>
              <a:buNone/>
            </a:pPr>
            <a:r>
              <a:t/>
            </a:r>
            <a:endParaRPr sz="1800">
              <a:latin typeface="Roboto"/>
              <a:ea typeface="Roboto"/>
              <a:cs typeface="Roboto"/>
              <a:sym typeface="Roboto"/>
            </a:endParaRPr>
          </a:p>
        </p:txBody>
      </p:sp>
      <p:pic>
        <p:nvPicPr>
          <p:cNvPr id="712" name="Google Shape;712;g11eba0e5733_3_159"/>
          <p:cNvPicPr preferRelativeResize="0"/>
          <p:nvPr/>
        </p:nvPicPr>
        <p:blipFill>
          <a:blip r:embed="rId4">
            <a:alphaModFix/>
          </a:blip>
          <a:stretch>
            <a:fillRect/>
          </a:stretch>
        </p:blipFill>
        <p:spPr>
          <a:xfrm>
            <a:off x="5162600" y="2387825"/>
            <a:ext cx="3258623" cy="227355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f9a494fcac_0_509"/>
          <p:cNvSpPr txBox="1"/>
          <p:nvPr>
            <p:ph idx="6"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Our Team</a:t>
            </a:r>
            <a:endParaRPr/>
          </a:p>
        </p:txBody>
      </p:sp>
      <p:sp>
        <p:nvSpPr>
          <p:cNvPr id="200" name="Google Shape;200;gf9a494fcac_0_509"/>
          <p:cNvSpPr txBox="1"/>
          <p:nvPr>
            <p:ph type="title"/>
          </p:nvPr>
        </p:nvSpPr>
        <p:spPr>
          <a:xfrm>
            <a:off x="1167625" y="3305850"/>
            <a:ext cx="1869600" cy="66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2000"/>
              <a:t>Royce Ang</a:t>
            </a:r>
            <a:endParaRPr sz="2000"/>
          </a:p>
        </p:txBody>
      </p:sp>
      <p:sp>
        <p:nvSpPr>
          <p:cNvPr id="201" name="Google Shape;201;gf9a494fcac_0_509"/>
          <p:cNvSpPr txBox="1"/>
          <p:nvPr>
            <p:ph idx="1" type="subTitle"/>
          </p:nvPr>
        </p:nvSpPr>
        <p:spPr>
          <a:xfrm>
            <a:off x="1167625" y="3907350"/>
            <a:ext cx="1869600" cy="66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2"/>
                </a:solidFill>
              </a:rPr>
              <a:t> U1840416D</a:t>
            </a:r>
            <a:endParaRPr>
              <a:solidFill>
                <a:schemeClr val="dk2"/>
              </a:solidFill>
            </a:endParaRPr>
          </a:p>
          <a:p>
            <a:pPr indent="0" lvl="0" marL="0" rtl="0" algn="ctr">
              <a:lnSpc>
                <a:spcPct val="100000"/>
              </a:lnSpc>
              <a:spcBef>
                <a:spcPts val="0"/>
              </a:spcBef>
              <a:spcAft>
                <a:spcPts val="0"/>
              </a:spcAft>
              <a:buClr>
                <a:schemeClr val="dk1"/>
              </a:buClr>
              <a:buSzPts val="1100"/>
              <a:buFont typeface="Arial"/>
              <a:buNone/>
            </a:pPr>
            <a:r>
              <a:rPr lang="en">
                <a:solidFill>
                  <a:schemeClr val="dk2"/>
                </a:solidFill>
              </a:rPr>
              <a:t>Lead Developer</a:t>
            </a:r>
            <a:endParaRPr>
              <a:solidFill>
                <a:schemeClr val="dk2"/>
              </a:solidFill>
            </a:endParaRPr>
          </a:p>
          <a:p>
            <a:pPr indent="0" lvl="0" marL="0" rtl="0" algn="ctr">
              <a:lnSpc>
                <a:spcPct val="100000"/>
              </a:lnSpc>
              <a:spcBef>
                <a:spcPts val="0"/>
              </a:spcBef>
              <a:spcAft>
                <a:spcPts val="0"/>
              </a:spcAft>
              <a:buSzPts val="1600"/>
              <a:buNone/>
            </a:pPr>
            <a:r>
              <a:t/>
            </a:r>
            <a:endParaRPr/>
          </a:p>
        </p:txBody>
      </p:sp>
      <p:sp>
        <p:nvSpPr>
          <p:cNvPr id="202" name="Google Shape;202;gf9a494fcac_0_509"/>
          <p:cNvSpPr txBox="1"/>
          <p:nvPr>
            <p:ph idx="2" type="title"/>
          </p:nvPr>
        </p:nvSpPr>
        <p:spPr>
          <a:xfrm>
            <a:off x="3637200" y="3478338"/>
            <a:ext cx="1869600" cy="49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2000"/>
              <a:t>Clarence Hong</a:t>
            </a:r>
            <a:endParaRPr sz="2000"/>
          </a:p>
        </p:txBody>
      </p:sp>
      <p:sp>
        <p:nvSpPr>
          <p:cNvPr id="203" name="Google Shape;203;gf9a494fcac_0_509"/>
          <p:cNvSpPr txBox="1"/>
          <p:nvPr>
            <p:ph idx="3" type="subTitle"/>
          </p:nvPr>
        </p:nvSpPr>
        <p:spPr>
          <a:xfrm>
            <a:off x="3637200" y="3972150"/>
            <a:ext cx="1869600" cy="439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U1922950G</a:t>
            </a:r>
            <a:endParaRPr/>
          </a:p>
          <a:p>
            <a:pPr indent="0" lvl="0" marL="0" rtl="0" algn="ctr">
              <a:lnSpc>
                <a:spcPct val="100000"/>
              </a:lnSpc>
              <a:spcBef>
                <a:spcPts val="0"/>
              </a:spcBef>
              <a:spcAft>
                <a:spcPts val="0"/>
              </a:spcAft>
              <a:buSzPts val="1600"/>
              <a:buNone/>
            </a:pPr>
            <a:r>
              <a:rPr lang="en"/>
              <a:t>Release Engineer/Manager</a:t>
            </a:r>
            <a:endParaRPr/>
          </a:p>
        </p:txBody>
      </p:sp>
      <p:sp>
        <p:nvSpPr>
          <p:cNvPr id="204" name="Google Shape;204;gf9a494fcac_0_509"/>
          <p:cNvSpPr txBox="1"/>
          <p:nvPr>
            <p:ph idx="4" type="title"/>
          </p:nvPr>
        </p:nvSpPr>
        <p:spPr>
          <a:xfrm>
            <a:off x="6106776" y="3305850"/>
            <a:ext cx="1869600" cy="66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2000"/>
              <a:t>Zhu Weiji</a:t>
            </a:r>
            <a:endParaRPr sz="2000"/>
          </a:p>
        </p:txBody>
      </p:sp>
      <p:sp>
        <p:nvSpPr>
          <p:cNvPr id="205" name="Google Shape;205;gf9a494fcac_0_509"/>
          <p:cNvSpPr txBox="1"/>
          <p:nvPr>
            <p:ph idx="5" type="subTitle"/>
          </p:nvPr>
        </p:nvSpPr>
        <p:spPr>
          <a:xfrm>
            <a:off x="6106775" y="3907350"/>
            <a:ext cx="1869600" cy="66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solidFill>
                  <a:schemeClr val="dk2"/>
                </a:solidFill>
              </a:rPr>
              <a:t>U1922876G</a:t>
            </a:r>
            <a:endParaRPr>
              <a:solidFill>
                <a:schemeClr val="dk2"/>
              </a:solidFill>
            </a:endParaRPr>
          </a:p>
          <a:p>
            <a:pPr indent="0" lvl="0" marL="0" rtl="0" algn="ctr">
              <a:lnSpc>
                <a:spcPct val="100000"/>
              </a:lnSpc>
              <a:spcBef>
                <a:spcPts val="0"/>
              </a:spcBef>
              <a:spcAft>
                <a:spcPts val="0"/>
              </a:spcAft>
              <a:buSzPts val="1600"/>
              <a:buNone/>
            </a:pPr>
            <a:r>
              <a:rPr lang="en">
                <a:solidFill>
                  <a:schemeClr val="dk2"/>
                </a:solidFill>
              </a:rPr>
              <a:t>Backend Developer</a:t>
            </a:r>
            <a:endParaRPr/>
          </a:p>
        </p:txBody>
      </p:sp>
      <p:sp>
        <p:nvSpPr>
          <p:cNvPr id="206" name="Google Shape;206;gf9a494fcac_0_509"/>
          <p:cNvSpPr txBox="1"/>
          <p:nvPr>
            <p:ph idx="7" type="title"/>
          </p:nvPr>
        </p:nvSpPr>
        <p:spPr>
          <a:xfrm>
            <a:off x="1167625" y="1610950"/>
            <a:ext cx="1869600" cy="66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1900"/>
              <a:t>Manav Arora</a:t>
            </a:r>
            <a:endParaRPr sz="1900"/>
          </a:p>
        </p:txBody>
      </p:sp>
      <p:sp>
        <p:nvSpPr>
          <p:cNvPr id="207" name="Google Shape;207;gf9a494fcac_0_509"/>
          <p:cNvSpPr txBox="1"/>
          <p:nvPr>
            <p:ph idx="8" type="subTitle"/>
          </p:nvPr>
        </p:nvSpPr>
        <p:spPr>
          <a:xfrm>
            <a:off x="1167625" y="2212450"/>
            <a:ext cx="1869600" cy="66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2"/>
                </a:solidFill>
              </a:rPr>
              <a:t>U1822077D</a:t>
            </a:r>
            <a:br>
              <a:rPr lang="en">
                <a:solidFill>
                  <a:schemeClr val="dk2"/>
                </a:solidFill>
              </a:rPr>
            </a:br>
            <a:r>
              <a:rPr lang="en">
                <a:solidFill>
                  <a:schemeClr val="dk2"/>
                </a:solidFill>
              </a:rPr>
              <a:t>Project Manager</a:t>
            </a:r>
            <a:endParaRPr>
              <a:solidFill>
                <a:schemeClr val="dk2"/>
              </a:solidFill>
            </a:endParaRPr>
          </a:p>
          <a:p>
            <a:pPr indent="0" lvl="0" marL="0" rtl="0" algn="ctr">
              <a:lnSpc>
                <a:spcPct val="100000"/>
              </a:lnSpc>
              <a:spcBef>
                <a:spcPts val="0"/>
              </a:spcBef>
              <a:spcAft>
                <a:spcPts val="0"/>
              </a:spcAft>
              <a:buSzPts val="1600"/>
              <a:buNone/>
            </a:pPr>
            <a:r>
              <a:t/>
            </a:r>
            <a:endParaRPr/>
          </a:p>
        </p:txBody>
      </p:sp>
      <p:sp>
        <p:nvSpPr>
          <p:cNvPr id="208" name="Google Shape;208;gf9a494fcac_0_509"/>
          <p:cNvSpPr txBox="1"/>
          <p:nvPr>
            <p:ph idx="9" type="title"/>
          </p:nvPr>
        </p:nvSpPr>
        <p:spPr>
          <a:xfrm>
            <a:off x="3609900" y="1827688"/>
            <a:ext cx="1924200" cy="493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rgbClr val="000000"/>
              </a:buClr>
              <a:buSzPts val="2200"/>
              <a:buFont typeface="Arial"/>
              <a:buNone/>
            </a:pPr>
            <a:r>
              <a:rPr lang="en" sz="2000"/>
              <a:t>Jovan Huang</a:t>
            </a:r>
            <a:endParaRPr sz="2000"/>
          </a:p>
        </p:txBody>
      </p:sp>
      <p:sp>
        <p:nvSpPr>
          <p:cNvPr id="209" name="Google Shape;209;gf9a494fcac_0_509"/>
          <p:cNvSpPr txBox="1"/>
          <p:nvPr>
            <p:ph idx="13" type="subTitle"/>
          </p:nvPr>
        </p:nvSpPr>
        <p:spPr>
          <a:xfrm>
            <a:off x="3637200" y="2212450"/>
            <a:ext cx="1869600" cy="66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a:t>U1921768B</a:t>
            </a:r>
            <a:endParaRPr/>
          </a:p>
          <a:p>
            <a:pPr indent="0" lvl="0" marL="0" rtl="0" algn="ctr">
              <a:lnSpc>
                <a:spcPct val="100000"/>
              </a:lnSpc>
              <a:spcBef>
                <a:spcPts val="0"/>
              </a:spcBef>
              <a:spcAft>
                <a:spcPts val="0"/>
              </a:spcAft>
              <a:buSzPts val="1600"/>
              <a:buNone/>
            </a:pPr>
            <a:r>
              <a:rPr lang="en"/>
              <a:t>QA Manager</a:t>
            </a:r>
            <a:endParaRPr/>
          </a:p>
        </p:txBody>
      </p:sp>
      <p:sp>
        <p:nvSpPr>
          <p:cNvPr id="210" name="Google Shape;210;gf9a494fcac_0_509"/>
          <p:cNvSpPr txBox="1"/>
          <p:nvPr>
            <p:ph idx="14" type="title"/>
          </p:nvPr>
        </p:nvSpPr>
        <p:spPr>
          <a:xfrm>
            <a:off x="6106776" y="1621388"/>
            <a:ext cx="1869600" cy="666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2000"/>
              <a:t>Tan Hui Zhan</a:t>
            </a:r>
            <a:endParaRPr sz="2000"/>
          </a:p>
        </p:txBody>
      </p:sp>
      <p:sp>
        <p:nvSpPr>
          <p:cNvPr id="211" name="Google Shape;211;gf9a494fcac_0_509"/>
          <p:cNvSpPr txBox="1"/>
          <p:nvPr>
            <p:ph idx="15" type="subTitle"/>
          </p:nvPr>
        </p:nvSpPr>
        <p:spPr>
          <a:xfrm>
            <a:off x="6106775" y="2161850"/>
            <a:ext cx="1869600" cy="666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lang="en" sz="1400"/>
              <a:t>U1922013D</a:t>
            </a:r>
            <a:endParaRPr sz="1400"/>
          </a:p>
          <a:p>
            <a:pPr indent="0" lvl="0" marL="0" rtl="0" algn="ctr">
              <a:lnSpc>
                <a:spcPct val="100000"/>
              </a:lnSpc>
              <a:spcBef>
                <a:spcPts val="0"/>
              </a:spcBef>
              <a:spcAft>
                <a:spcPts val="0"/>
              </a:spcAft>
              <a:buSzPts val="1600"/>
              <a:buNone/>
            </a:pPr>
            <a:r>
              <a:rPr lang="en"/>
              <a:t>QA Engineer/ UI+UX</a:t>
            </a:r>
            <a:endParaRPr/>
          </a:p>
        </p:txBody>
      </p:sp>
      <p:cxnSp>
        <p:nvCxnSpPr>
          <p:cNvPr id="212" name="Google Shape;212;gf9a494fcac_0_509"/>
          <p:cNvCxnSpPr/>
          <p:nvPr/>
        </p:nvCxnSpPr>
        <p:spPr>
          <a:xfrm>
            <a:off x="1138200" y="3037922"/>
            <a:ext cx="6867600" cy="0"/>
          </a:xfrm>
          <a:prstGeom prst="straightConnector1">
            <a:avLst/>
          </a:prstGeom>
          <a:noFill/>
          <a:ln cap="flat" cmpd="sng" w="38100">
            <a:solidFill>
              <a:schemeClr val="accent5"/>
            </a:solidFill>
            <a:prstDash val="solid"/>
            <a:round/>
            <a:headEnd len="sm" w="sm" type="none"/>
            <a:tailEnd len="sm" w="sm" type="none"/>
          </a:ln>
        </p:spPr>
      </p:cxnSp>
      <p:cxnSp>
        <p:nvCxnSpPr>
          <p:cNvPr id="213" name="Google Shape;213;gf9a494fcac_0_509"/>
          <p:cNvCxnSpPr/>
          <p:nvPr/>
        </p:nvCxnSpPr>
        <p:spPr>
          <a:xfrm>
            <a:off x="1138200" y="1354298"/>
            <a:ext cx="6867600" cy="0"/>
          </a:xfrm>
          <a:prstGeom prst="straightConnector1">
            <a:avLst/>
          </a:prstGeom>
          <a:noFill/>
          <a:ln cap="flat" cmpd="sng" w="38100">
            <a:solidFill>
              <a:schemeClr val="accent5"/>
            </a:solidFill>
            <a:prstDash val="solid"/>
            <a:round/>
            <a:headEnd len="sm" w="sm" type="none"/>
            <a:tailEnd len="sm" w="sm" type="none"/>
          </a:ln>
        </p:spPr>
      </p:cxnSp>
      <p:sp>
        <p:nvSpPr>
          <p:cNvPr id="214" name="Google Shape;214;gf9a494fcac_0_509"/>
          <p:cNvSpPr/>
          <p:nvPr/>
        </p:nvSpPr>
        <p:spPr>
          <a:xfrm>
            <a:off x="2016775" y="1268648"/>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gf9a494fcac_0_509"/>
          <p:cNvSpPr/>
          <p:nvPr/>
        </p:nvSpPr>
        <p:spPr>
          <a:xfrm>
            <a:off x="4486350" y="1268648"/>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gf9a494fcac_0_509"/>
          <p:cNvSpPr/>
          <p:nvPr/>
        </p:nvSpPr>
        <p:spPr>
          <a:xfrm>
            <a:off x="6955925" y="1268648"/>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gf9a494fcac_0_509"/>
          <p:cNvSpPr/>
          <p:nvPr/>
        </p:nvSpPr>
        <p:spPr>
          <a:xfrm>
            <a:off x="2016775" y="2952272"/>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gf9a494fcac_0_509"/>
          <p:cNvSpPr/>
          <p:nvPr/>
        </p:nvSpPr>
        <p:spPr>
          <a:xfrm>
            <a:off x="4486350" y="2952272"/>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gf9a494fcac_0_509"/>
          <p:cNvSpPr/>
          <p:nvPr/>
        </p:nvSpPr>
        <p:spPr>
          <a:xfrm>
            <a:off x="6955925" y="2952272"/>
            <a:ext cx="171300" cy="1713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6" name="Shape 716"/>
        <p:cNvGrpSpPr/>
        <p:nvPr/>
      </p:nvGrpSpPr>
      <p:grpSpPr>
        <a:xfrm>
          <a:off x="0" y="0"/>
          <a:ext cx="0" cy="0"/>
          <a:chOff x="0" y="0"/>
          <a:chExt cx="0" cy="0"/>
        </a:xfrm>
      </p:grpSpPr>
      <p:sp>
        <p:nvSpPr>
          <p:cNvPr id="717" name="Google Shape;717;gf9a494fcac_0_428"/>
          <p:cNvSpPr txBox="1"/>
          <p:nvPr>
            <p:ph idx="2" type="title"/>
          </p:nvPr>
        </p:nvSpPr>
        <p:spPr>
          <a:xfrm>
            <a:off x="675775" y="2175450"/>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03 Software</a:t>
            </a:r>
            <a:br>
              <a:rPr lang="en" sz="6000"/>
            </a:br>
            <a:r>
              <a:rPr lang="en" sz="6000"/>
              <a:t>Quality Assurance</a:t>
            </a:r>
            <a:endParaRPr sz="6000"/>
          </a:p>
        </p:txBody>
      </p:sp>
      <p:sp>
        <p:nvSpPr>
          <p:cNvPr id="718" name="Google Shape;718;gf9a494fcac_0_428"/>
          <p:cNvSpPr/>
          <p:nvPr/>
        </p:nvSpPr>
        <p:spPr>
          <a:xfrm rot="-4254030">
            <a:off x="6172678" y="1531765"/>
            <a:ext cx="4385703" cy="2735710"/>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19" name="Google Shape;719;gf9a494fcac_0_428"/>
          <p:cNvGrpSpPr/>
          <p:nvPr/>
        </p:nvGrpSpPr>
        <p:grpSpPr>
          <a:xfrm rot="-358812">
            <a:off x="6451047" y="1216707"/>
            <a:ext cx="3181143" cy="3619001"/>
            <a:chOff x="8890095" y="3665125"/>
            <a:chExt cx="2909806" cy="3310315"/>
          </a:xfrm>
        </p:grpSpPr>
        <p:sp>
          <p:nvSpPr>
            <p:cNvPr id="720" name="Google Shape;720;gf9a494fcac_0_428"/>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gf9a494fcac_0_428"/>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gf9a494fcac_0_428"/>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gf9a494fcac_0_428"/>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gf9a494fcac_0_428"/>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gf9a494fcac_0_428"/>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gf9a494fcac_0_428"/>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gf9a494fcac_0_428"/>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gf9a494fcac_0_428"/>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29" name="Google Shape;729;gf9a494fcac_0_428"/>
          <p:cNvGrpSpPr/>
          <p:nvPr/>
        </p:nvGrpSpPr>
        <p:grpSpPr>
          <a:xfrm>
            <a:off x="6355354" y="1994929"/>
            <a:ext cx="578228" cy="742049"/>
            <a:chOff x="2072793" y="691419"/>
            <a:chExt cx="477717" cy="613010"/>
          </a:xfrm>
        </p:grpSpPr>
        <p:sp>
          <p:nvSpPr>
            <p:cNvPr id="730" name="Google Shape;730;gf9a494fcac_0_428"/>
            <p:cNvSpPr/>
            <p:nvPr/>
          </p:nvSpPr>
          <p:spPr>
            <a:xfrm>
              <a:off x="2072793" y="691419"/>
              <a:ext cx="176820" cy="144850"/>
            </a:xfrm>
            <a:custGeom>
              <a:rect b="b" l="l" r="r" t="t"/>
              <a:pathLst>
                <a:path extrusionOk="0" h="6896" w="8418">
                  <a:moveTo>
                    <a:pt x="1" y="1"/>
                  </a:moveTo>
                  <a:lnTo>
                    <a:pt x="1" y="1709"/>
                  </a:lnTo>
                  <a:lnTo>
                    <a:pt x="5947" y="1709"/>
                  </a:lnTo>
                  <a:lnTo>
                    <a:pt x="6691" y="6895"/>
                  </a:lnTo>
                  <a:lnTo>
                    <a:pt x="8417" y="6895"/>
                  </a:lnTo>
                  <a:lnTo>
                    <a:pt x="7430"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gf9a494fcac_0_428"/>
            <p:cNvSpPr/>
            <p:nvPr/>
          </p:nvSpPr>
          <p:spPr>
            <a:xfrm>
              <a:off x="2310254" y="711752"/>
              <a:ext cx="240255" cy="240297"/>
            </a:xfrm>
            <a:custGeom>
              <a:rect b="b" l="l" r="r" t="t"/>
              <a:pathLst>
                <a:path extrusionOk="0" h="11440" w="11438">
                  <a:moveTo>
                    <a:pt x="5719" y="1"/>
                  </a:moveTo>
                  <a:cubicBezTo>
                    <a:pt x="2566" y="1"/>
                    <a:pt x="1" y="2566"/>
                    <a:pt x="1" y="5720"/>
                  </a:cubicBezTo>
                  <a:cubicBezTo>
                    <a:pt x="1" y="8874"/>
                    <a:pt x="2566" y="11439"/>
                    <a:pt x="5719" y="11439"/>
                  </a:cubicBezTo>
                  <a:cubicBezTo>
                    <a:pt x="8872" y="11439"/>
                    <a:pt x="11438" y="8874"/>
                    <a:pt x="11438" y="5720"/>
                  </a:cubicBezTo>
                  <a:cubicBezTo>
                    <a:pt x="11438" y="2566"/>
                    <a:pt x="8872" y="1"/>
                    <a:pt x="5719"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gf9a494fcac_0_428"/>
            <p:cNvSpPr/>
            <p:nvPr/>
          </p:nvSpPr>
          <p:spPr>
            <a:xfrm>
              <a:off x="2430361" y="711752"/>
              <a:ext cx="120149" cy="240297"/>
            </a:xfrm>
            <a:custGeom>
              <a:rect b="b" l="l" r="r" t="t"/>
              <a:pathLst>
                <a:path extrusionOk="0" h="11440" w="5720">
                  <a:moveTo>
                    <a:pt x="1" y="1"/>
                  </a:moveTo>
                  <a:lnTo>
                    <a:pt x="1" y="11439"/>
                  </a:lnTo>
                  <a:cubicBezTo>
                    <a:pt x="3154" y="11439"/>
                    <a:pt x="5720" y="8874"/>
                    <a:pt x="5720" y="5720"/>
                  </a:cubicBezTo>
                  <a:cubicBezTo>
                    <a:pt x="5720" y="2568"/>
                    <a:pt x="3154" y="1"/>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gf9a494fcac_0_428"/>
            <p:cNvSpPr/>
            <p:nvPr/>
          </p:nvSpPr>
          <p:spPr>
            <a:xfrm>
              <a:off x="2131817" y="821503"/>
              <a:ext cx="316125" cy="482926"/>
            </a:xfrm>
            <a:custGeom>
              <a:rect b="b" l="l" r="r" t="t"/>
              <a:pathLst>
                <a:path extrusionOk="0" h="22991" w="15050">
                  <a:moveTo>
                    <a:pt x="1" y="1"/>
                  </a:moveTo>
                  <a:lnTo>
                    <a:pt x="2978" y="18519"/>
                  </a:lnTo>
                  <a:cubicBezTo>
                    <a:pt x="2642" y="19019"/>
                    <a:pt x="2087" y="20028"/>
                    <a:pt x="2087" y="21215"/>
                  </a:cubicBezTo>
                  <a:lnTo>
                    <a:pt x="2087" y="22991"/>
                  </a:lnTo>
                  <a:lnTo>
                    <a:pt x="12966" y="22991"/>
                  </a:lnTo>
                  <a:lnTo>
                    <a:pt x="12966" y="21215"/>
                  </a:lnTo>
                  <a:cubicBezTo>
                    <a:pt x="12966" y="20028"/>
                    <a:pt x="12409" y="19019"/>
                    <a:pt x="12074" y="18519"/>
                  </a:cubicBezTo>
                  <a:lnTo>
                    <a:pt x="1505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gf9a494fcac_0_428"/>
            <p:cNvSpPr/>
            <p:nvPr/>
          </p:nvSpPr>
          <p:spPr>
            <a:xfrm>
              <a:off x="2409209" y="802536"/>
              <a:ext cx="54697" cy="54697"/>
            </a:xfrm>
            <a:custGeom>
              <a:rect b="b" l="l" r="r" t="t"/>
              <a:pathLst>
                <a:path extrusionOk="0" h="2604" w="2604">
                  <a:moveTo>
                    <a:pt x="0" y="1"/>
                  </a:moveTo>
                  <a:lnTo>
                    <a:pt x="0" y="2604"/>
                  </a:lnTo>
                  <a:lnTo>
                    <a:pt x="2603" y="2604"/>
                  </a:lnTo>
                  <a:lnTo>
                    <a:pt x="2603" y="895"/>
                  </a:lnTo>
                  <a:lnTo>
                    <a:pt x="1710" y="895"/>
                  </a:lnTo>
                  <a:lnTo>
                    <a:pt x="171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gf9a494fcac_0_428"/>
            <p:cNvSpPr/>
            <p:nvPr/>
          </p:nvSpPr>
          <p:spPr>
            <a:xfrm>
              <a:off x="2289900" y="821503"/>
              <a:ext cx="158042" cy="482926"/>
            </a:xfrm>
            <a:custGeom>
              <a:rect b="b" l="l" r="r" t="t"/>
              <a:pathLst>
                <a:path extrusionOk="0" h="22991" w="7524">
                  <a:moveTo>
                    <a:pt x="0" y="1"/>
                  </a:moveTo>
                  <a:lnTo>
                    <a:pt x="0" y="22991"/>
                  </a:lnTo>
                  <a:lnTo>
                    <a:pt x="5440" y="22991"/>
                  </a:lnTo>
                  <a:lnTo>
                    <a:pt x="5440" y="21215"/>
                  </a:lnTo>
                  <a:cubicBezTo>
                    <a:pt x="5440" y="20028"/>
                    <a:pt x="4883" y="19019"/>
                    <a:pt x="4548" y="18519"/>
                  </a:cubicBezTo>
                  <a:lnTo>
                    <a:pt x="752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gf9a494fcac_0_428"/>
            <p:cNvSpPr/>
            <p:nvPr/>
          </p:nvSpPr>
          <p:spPr>
            <a:xfrm>
              <a:off x="2152864" y="952427"/>
              <a:ext cx="274073" cy="313668"/>
            </a:xfrm>
            <a:custGeom>
              <a:rect b="b" l="l" r="r" t="t"/>
              <a:pathLst>
                <a:path extrusionOk="0" h="14933" w="13048">
                  <a:moveTo>
                    <a:pt x="0" y="0"/>
                  </a:moveTo>
                  <a:lnTo>
                    <a:pt x="1976" y="12286"/>
                  </a:lnTo>
                  <a:cubicBezTo>
                    <a:pt x="1645" y="12779"/>
                    <a:pt x="1101" y="13768"/>
                    <a:pt x="1086" y="14933"/>
                  </a:cubicBezTo>
                  <a:lnTo>
                    <a:pt x="11962" y="14933"/>
                  </a:lnTo>
                  <a:cubicBezTo>
                    <a:pt x="11948" y="13768"/>
                    <a:pt x="11403" y="12779"/>
                    <a:pt x="11072" y="12286"/>
                  </a:cubicBezTo>
                  <a:lnTo>
                    <a:pt x="13048"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gf9a494fcac_0_428"/>
            <p:cNvSpPr/>
            <p:nvPr/>
          </p:nvSpPr>
          <p:spPr>
            <a:xfrm>
              <a:off x="2289900" y="952427"/>
              <a:ext cx="137016" cy="313668"/>
            </a:xfrm>
            <a:custGeom>
              <a:rect b="b" l="l" r="r" t="t"/>
              <a:pathLst>
                <a:path extrusionOk="0" h="14933" w="6523">
                  <a:moveTo>
                    <a:pt x="0" y="0"/>
                  </a:moveTo>
                  <a:lnTo>
                    <a:pt x="0" y="14933"/>
                  </a:lnTo>
                  <a:lnTo>
                    <a:pt x="5440" y="14933"/>
                  </a:lnTo>
                  <a:cubicBezTo>
                    <a:pt x="5425" y="13768"/>
                    <a:pt x="4880" y="12779"/>
                    <a:pt x="4550" y="12286"/>
                  </a:cubicBezTo>
                  <a:lnTo>
                    <a:pt x="652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741" name="Shape 741"/>
        <p:cNvGrpSpPr/>
        <p:nvPr/>
      </p:nvGrpSpPr>
      <p:grpSpPr>
        <a:xfrm>
          <a:off x="0" y="0"/>
          <a:ext cx="0" cy="0"/>
          <a:chOff x="0" y="0"/>
          <a:chExt cx="0" cy="0"/>
        </a:xfrm>
      </p:grpSpPr>
      <p:sp>
        <p:nvSpPr>
          <p:cNvPr id="742" name="Google Shape;742;gf9a494fcac_3_36"/>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Key Process Areas </a:t>
            </a:r>
            <a:endParaRPr/>
          </a:p>
        </p:txBody>
      </p:sp>
      <p:sp>
        <p:nvSpPr>
          <p:cNvPr id="743" name="Google Shape;743;gf9a494fcac_3_36"/>
          <p:cNvSpPr txBox="1"/>
          <p:nvPr>
            <p:ph idx="4294967295" type="title"/>
          </p:nvPr>
        </p:nvSpPr>
        <p:spPr>
          <a:xfrm>
            <a:off x="3113550" y="1358650"/>
            <a:ext cx="2916900" cy="56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2"/>
                </a:solidFill>
              </a:rPr>
              <a:t>Commitment to Perform </a:t>
            </a:r>
            <a:endParaRPr sz="2200">
              <a:solidFill>
                <a:schemeClr val="accent2"/>
              </a:solidFill>
            </a:endParaRPr>
          </a:p>
        </p:txBody>
      </p:sp>
      <p:sp>
        <p:nvSpPr>
          <p:cNvPr id="744" name="Google Shape;744;gf9a494fcac_3_36"/>
          <p:cNvSpPr txBox="1"/>
          <p:nvPr>
            <p:ph idx="4294967295" type="title"/>
          </p:nvPr>
        </p:nvSpPr>
        <p:spPr>
          <a:xfrm>
            <a:off x="3073038" y="3048025"/>
            <a:ext cx="3010800" cy="44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1"/>
                </a:solidFill>
              </a:rPr>
              <a:t>Measurements &amp; Analysis</a:t>
            </a:r>
            <a:endParaRPr sz="2200">
              <a:solidFill>
                <a:schemeClr val="accent1"/>
              </a:solidFill>
            </a:endParaRPr>
          </a:p>
        </p:txBody>
      </p:sp>
      <p:sp>
        <p:nvSpPr>
          <p:cNvPr id="745" name="Google Shape;745;gf9a494fcac_3_36"/>
          <p:cNvSpPr txBox="1"/>
          <p:nvPr>
            <p:ph idx="4294967295" type="title"/>
          </p:nvPr>
        </p:nvSpPr>
        <p:spPr>
          <a:xfrm>
            <a:off x="381750" y="1373375"/>
            <a:ext cx="2494200" cy="56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4"/>
                </a:solidFill>
              </a:rPr>
              <a:t>Process Goal</a:t>
            </a:r>
            <a:endParaRPr sz="2200">
              <a:solidFill>
                <a:schemeClr val="accent4"/>
              </a:solidFill>
            </a:endParaRPr>
          </a:p>
        </p:txBody>
      </p:sp>
      <p:sp>
        <p:nvSpPr>
          <p:cNvPr id="746" name="Google Shape;746;gf9a494fcac_3_36"/>
          <p:cNvSpPr txBox="1"/>
          <p:nvPr>
            <p:ph idx="4294967295" type="subTitle"/>
          </p:nvPr>
        </p:nvSpPr>
        <p:spPr>
          <a:xfrm>
            <a:off x="381875" y="1937075"/>
            <a:ext cx="2494200" cy="119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000"/>
              </a:spcBef>
              <a:spcAft>
                <a:spcPts val="1000"/>
              </a:spcAft>
              <a:buClr>
                <a:schemeClr val="dk1"/>
              </a:buClr>
              <a:buSzPts val="1100"/>
              <a:buFont typeface="Arial"/>
              <a:buNone/>
            </a:pPr>
            <a:r>
              <a:rPr b="0" i="0" lang="en" sz="1200" u="none" cap="none" strike="noStrike">
                <a:solidFill>
                  <a:schemeClr val="dk1"/>
                </a:solidFill>
                <a:latin typeface="Roboto"/>
                <a:ea typeface="Roboto"/>
                <a:cs typeface="Roboto"/>
                <a:sym typeface="Roboto"/>
              </a:rPr>
              <a:t>Provides the framework necessary to ensure a consistent approach to software quality assurance throughout the project life cycle </a:t>
            </a:r>
            <a:endParaRPr b="0" i="0" sz="1200" u="none" cap="none" strike="noStrike">
              <a:solidFill>
                <a:srgbClr val="434343"/>
              </a:solidFill>
              <a:latin typeface="Roboto"/>
              <a:ea typeface="Roboto"/>
              <a:cs typeface="Roboto"/>
              <a:sym typeface="Roboto"/>
            </a:endParaRPr>
          </a:p>
        </p:txBody>
      </p:sp>
      <p:sp>
        <p:nvSpPr>
          <p:cNvPr id="747" name="Google Shape;747;gf9a494fcac_3_36"/>
          <p:cNvSpPr txBox="1"/>
          <p:nvPr>
            <p:ph idx="4294967295" type="title"/>
          </p:nvPr>
        </p:nvSpPr>
        <p:spPr>
          <a:xfrm>
            <a:off x="6464550" y="1358650"/>
            <a:ext cx="2295000" cy="56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3"/>
                </a:solidFill>
              </a:rPr>
              <a:t>Ability to Perform</a:t>
            </a:r>
            <a:endParaRPr sz="2200">
              <a:solidFill>
                <a:schemeClr val="accent3"/>
              </a:solidFill>
            </a:endParaRPr>
          </a:p>
        </p:txBody>
      </p:sp>
      <p:sp>
        <p:nvSpPr>
          <p:cNvPr id="748" name="Google Shape;748;gf9a494fcac_3_36"/>
          <p:cNvSpPr txBox="1"/>
          <p:nvPr>
            <p:ph idx="4294967295" type="title"/>
          </p:nvPr>
        </p:nvSpPr>
        <p:spPr>
          <a:xfrm>
            <a:off x="381750" y="3048025"/>
            <a:ext cx="2581500" cy="4434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5"/>
                </a:solidFill>
              </a:rPr>
              <a:t>Activities Performed</a:t>
            </a:r>
            <a:endParaRPr sz="2200">
              <a:solidFill>
                <a:schemeClr val="accent5"/>
              </a:solidFill>
            </a:endParaRPr>
          </a:p>
        </p:txBody>
      </p:sp>
      <p:sp>
        <p:nvSpPr>
          <p:cNvPr id="749" name="Google Shape;749;gf9a494fcac_3_36"/>
          <p:cNvSpPr txBox="1"/>
          <p:nvPr>
            <p:ph idx="4294967295" type="title"/>
          </p:nvPr>
        </p:nvSpPr>
        <p:spPr>
          <a:xfrm>
            <a:off x="6278550" y="2987875"/>
            <a:ext cx="2667000" cy="563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800"/>
              <a:buNone/>
            </a:pPr>
            <a:r>
              <a:rPr lang="en" sz="2200">
                <a:solidFill>
                  <a:schemeClr val="accent4"/>
                </a:solidFill>
              </a:rPr>
              <a:t>Verify Implementation</a:t>
            </a:r>
            <a:endParaRPr sz="2200">
              <a:solidFill>
                <a:schemeClr val="accent4"/>
              </a:solidFill>
            </a:endParaRPr>
          </a:p>
        </p:txBody>
      </p:sp>
      <p:sp>
        <p:nvSpPr>
          <p:cNvPr id="750" name="Google Shape;750;gf9a494fcac_3_36"/>
          <p:cNvSpPr txBox="1"/>
          <p:nvPr>
            <p:ph idx="4294967295" type="subTitle"/>
          </p:nvPr>
        </p:nvSpPr>
        <p:spPr>
          <a:xfrm>
            <a:off x="425400" y="3611725"/>
            <a:ext cx="2494200" cy="119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dk2"/>
                </a:solidFill>
                <a:latin typeface="Roboto"/>
                <a:ea typeface="Roboto"/>
                <a:cs typeface="Roboto"/>
                <a:sym typeface="Roboto"/>
              </a:rPr>
              <a:t>Planning, Implementation, Review, Correction</a:t>
            </a:r>
            <a:endParaRPr b="0" i="0" sz="1200" u="none" cap="none" strike="noStrike">
              <a:solidFill>
                <a:schemeClr val="dk1"/>
              </a:solidFill>
              <a:latin typeface="Roboto"/>
              <a:ea typeface="Roboto"/>
              <a:cs typeface="Roboto"/>
              <a:sym typeface="Roboto"/>
            </a:endParaRPr>
          </a:p>
        </p:txBody>
      </p:sp>
      <p:sp>
        <p:nvSpPr>
          <p:cNvPr id="751" name="Google Shape;751;gf9a494fcac_3_36"/>
          <p:cNvSpPr txBox="1"/>
          <p:nvPr>
            <p:ph idx="4294967295" type="subTitle"/>
          </p:nvPr>
        </p:nvSpPr>
        <p:spPr>
          <a:xfrm>
            <a:off x="3187950" y="1937075"/>
            <a:ext cx="2768100" cy="86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000"/>
              </a:spcBef>
              <a:spcAft>
                <a:spcPts val="1000"/>
              </a:spcAft>
              <a:buClr>
                <a:schemeClr val="dk1"/>
              </a:buClr>
              <a:buSzPts val="1100"/>
              <a:buFont typeface="Arial"/>
              <a:buNone/>
            </a:pPr>
            <a:r>
              <a:rPr b="0" i="0" lang="en" sz="1200" u="none" cap="none" strike="noStrike">
                <a:solidFill>
                  <a:schemeClr val="dk1"/>
                </a:solidFill>
                <a:latin typeface="Roboto"/>
                <a:ea typeface="Roboto"/>
                <a:cs typeface="Roboto"/>
                <a:sym typeface="Roboto"/>
              </a:rPr>
              <a:t>Monitor testing efforts to assure that test schedules are adhered to and maintained to reflect an accurate progression of the testing activities.</a:t>
            </a:r>
            <a:endParaRPr b="0" i="0" sz="1200" u="none" cap="none" strike="noStrike">
              <a:solidFill>
                <a:schemeClr val="dk1"/>
              </a:solidFill>
              <a:latin typeface="Roboto"/>
              <a:ea typeface="Roboto"/>
              <a:cs typeface="Roboto"/>
              <a:sym typeface="Roboto"/>
            </a:endParaRPr>
          </a:p>
        </p:txBody>
      </p:sp>
      <p:sp>
        <p:nvSpPr>
          <p:cNvPr id="752" name="Google Shape;752;gf9a494fcac_3_36"/>
          <p:cNvSpPr txBox="1"/>
          <p:nvPr>
            <p:ph idx="4294967295" type="subTitle"/>
          </p:nvPr>
        </p:nvSpPr>
        <p:spPr>
          <a:xfrm>
            <a:off x="3187951" y="3611725"/>
            <a:ext cx="2768100" cy="119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000"/>
              </a:spcBef>
              <a:spcAft>
                <a:spcPts val="1000"/>
              </a:spcAft>
              <a:buClr>
                <a:schemeClr val="dk1"/>
              </a:buClr>
              <a:buSzPts val="1100"/>
              <a:buFont typeface="Arial"/>
              <a:buNone/>
            </a:pPr>
            <a:r>
              <a:rPr b="0" i="0" lang="en" sz="1200" u="none" cap="none" strike="noStrike">
                <a:solidFill>
                  <a:schemeClr val="dk1"/>
                </a:solidFill>
                <a:latin typeface="Roboto"/>
                <a:ea typeface="Roboto"/>
                <a:cs typeface="Roboto"/>
                <a:sym typeface="Roboto"/>
              </a:rPr>
              <a:t>Metrics used in SQA include fan-in/fan-out, length of code, length of identifiers, fog index, application crash rate, cyclomatic complexity</a:t>
            </a:r>
            <a:endParaRPr b="0" i="0" sz="1200" u="none" cap="none" strike="noStrike">
              <a:solidFill>
                <a:schemeClr val="dk1"/>
              </a:solidFill>
              <a:latin typeface="Roboto"/>
              <a:ea typeface="Roboto"/>
              <a:cs typeface="Roboto"/>
              <a:sym typeface="Roboto"/>
            </a:endParaRPr>
          </a:p>
        </p:txBody>
      </p:sp>
      <p:sp>
        <p:nvSpPr>
          <p:cNvPr id="753" name="Google Shape;753;gf9a494fcac_3_36"/>
          <p:cNvSpPr txBox="1"/>
          <p:nvPr>
            <p:ph idx="4294967295" type="subTitle"/>
          </p:nvPr>
        </p:nvSpPr>
        <p:spPr>
          <a:xfrm>
            <a:off x="6321300" y="1937075"/>
            <a:ext cx="2581500" cy="520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000"/>
              </a:spcBef>
              <a:spcAft>
                <a:spcPts val="1000"/>
              </a:spcAft>
              <a:buClr>
                <a:schemeClr val="dk1"/>
              </a:buClr>
              <a:buSzPts val="1100"/>
              <a:buFont typeface="Arial"/>
              <a:buNone/>
            </a:pPr>
            <a:r>
              <a:rPr b="0" i="0" lang="en" sz="1200" u="none" cap="none" strike="noStrike">
                <a:solidFill>
                  <a:schemeClr val="dk1"/>
                </a:solidFill>
                <a:latin typeface="Roboto"/>
                <a:ea typeface="Roboto"/>
                <a:cs typeface="Roboto"/>
                <a:sym typeface="Roboto"/>
              </a:rPr>
              <a:t>Provision of training, resources, and tools</a:t>
            </a:r>
            <a:endParaRPr b="0" i="0" sz="1200" u="none" cap="none" strike="noStrike">
              <a:solidFill>
                <a:schemeClr val="dk1"/>
              </a:solidFill>
              <a:latin typeface="Roboto"/>
              <a:ea typeface="Roboto"/>
              <a:cs typeface="Roboto"/>
              <a:sym typeface="Roboto"/>
            </a:endParaRPr>
          </a:p>
        </p:txBody>
      </p:sp>
      <p:sp>
        <p:nvSpPr>
          <p:cNvPr id="754" name="Google Shape;754;gf9a494fcac_3_36"/>
          <p:cNvSpPr txBox="1"/>
          <p:nvPr>
            <p:ph idx="4294967295" type="subTitle"/>
          </p:nvPr>
        </p:nvSpPr>
        <p:spPr>
          <a:xfrm>
            <a:off x="6228000" y="3611725"/>
            <a:ext cx="2768100" cy="8673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000"/>
              </a:spcBef>
              <a:spcAft>
                <a:spcPts val="0"/>
              </a:spcAft>
              <a:buClr>
                <a:schemeClr val="dk1"/>
              </a:buClr>
              <a:buSzPts val="1100"/>
              <a:buFont typeface="Arial"/>
              <a:buNone/>
            </a:pPr>
            <a:r>
              <a:rPr b="0" i="0" lang="en" sz="1200" u="none" cap="none" strike="noStrike">
                <a:solidFill>
                  <a:schemeClr val="dk1"/>
                </a:solidFill>
                <a:latin typeface="Roboto"/>
                <a:ea typeface="Roboto"/>
                <a:cs typeface="Roboto"/>
                <a:sym typeface="Roboto"/>
              </a:rPr>
              <a:t>Ensure test management processes and products are being implemented per Test Plan. </a:t>
            </a:r>
            <a:endParaRPr b="0" i="0" sz="1200" u="none" cap="none" strike="noStrike">
              <a:solidFill>
                <a:schemeClr val="dk1"/>
              </a:solidFill>
              <a:latin typeface="Roboto"/>
              <a:ea typeface="Roboto"/>
              <a:cs typeface="Roboto"/>
              <a:sym typeface="Roboto"/>
            </a:endParaRPr>
          </a:p>
          <a:p>
            <a:pPr indent="0" lvl="0" marL="0" marR="0" rtl="0" algn="ctr">
              <a:lnSpc>
                <a:spcPct val="100000"/>
              </a:lnSpc>
              <a:spcBef>
                <a:spcPts val="1000"/>
              </a:spcBef>
              <a:spcAft>
                <a:spcPts val="1000"/>
              </a:spcAft>
              <a:buClr>
                <a:schemeClr val="dk1"/>
              </a:buClr>
              <a:buSzPts val="1100"/>
              <a:buFont typeface="Arial"/>
              <a:buNone/>
            </a:pPr>
            <a:r>
              <a:t/>
            </a:r>
            <a:endParaRPr b="0" i="0" sz="1200" u="none" cap="none" strike="noStrike">
              <a:solidFill>
                <a:schemeClr val="dk1"/>
              </a:solidFill>
              <a:latin typeface="Roboto"/>
              <a:ea typeface="Roboto"/>
              <a:cs typeface="Roboto"/>
              <a:sym typeface="Robo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8" name="Shape 758"/>
        <p:cNvGrpSpPr/>
        <p:nvPr/>
      </p:nvGrpSpPr>
      <p:grpSpPr>
        <a:xfrm>
          <a:off x="0" y="0"/>
          <a:ext cx="0" cy="0"/>
          <a:chOff x="0" y="0"/>
          <a:chExt cx="0" cy="0"/>
        </a:xfrm>
      </p:grpSpPr>
      <p:sp>
        <p:nvSpPr>
          <p:cNvPr id="759" name="Google Shape;759;gf9a494fcac_0_805"/>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Assessments</a:t>
            </a:r>
            <a:endParaRPr/>
          </a:p>
        </p:txBody>
      </p:sp>
      <p:sp>
        <p:nvSpPr>
          <p:cNvPr id="760" name="Google Shape;760;gf9a494fcac_0_805"/>
          <p:cNvSpPr txBox="1"/>
          <p:nvPr>
            <p:ph idx="2" type="title"/>
          </p:nvPr>
        </p:nvSpPr>
        <p:spPr>
          <a:xfrm>
            <a:off x="1197338" y="621725"/>
            <a:ext cx="27768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Product Assessment</a:t>
            </a:r>
            <a:endParaRPr/>
          </a:p>
        </p:txBody>
      </p:sp>
      <p:sp>
        <p:nvSpPr>
          <p:cNvPr id="761" name="Google Shape;761;gf9a494fcac_0_805"/>
          <p:cNvSpPr/>
          <p:nvPr/>
        </p:nvSpPr>
        <p:spPr>
          <a:xfrm>
            <a:off x="1317900" y="2104025"/>
            <a:ext cx="2602800" cy="1972500"/>
          </a:xfrm>
          <a:prstGeom prst="round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gf9a494fcac_0_805"/>
          <p:cNvSpPr txBox="1"/>
          <p:nvPr>
            <p:ph idx="1" type="subTitle"/>
          </p:nvPr>
        </p:nvSpPr>
        <p:spPr>
          <a:xfrm>
            <a:off x="1353600" y="2284325"/>
            <a:ext cx="2531400" cy="1619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b="1" lang="en"/>
              <a:t>Evaluating each Component: </a:t>
            </a:r>
            <a:endParaRPr b="1"/>
          </a:p>
          <a:p>
            <a:pPr indent="0" lvl="0" marL="0" rtl="0" algn="ctr">
              <a:lnSpc>
                <a:spcPct val="100000"/>
              </a:lnSpc>
              <a:spcBef>
                <a:spcPts val="0"/>
              </a:spcBef>
              <a:spcAft>
                <a:spcPts val="0"/>
              </a:spcAft>
              <a:buSzPts val="1600"/>
              <a:buNone/>
            </a:pPr>
            <a:r>
              <a:rPr lang="en"/>
              <a:t>User Creation, Matching, Editing Profile</a:t>
            </a:r>
            <a:endParaRPr/>
          </a:p>
        </p:txBody>
      </p:sp>
      <p:sp>
        <p:nvSpPr>
          <p:cNvPr id="763" name="Google Shape;763;gf9a494fcac_0_805"/>
          <p:cNvSpPr/>
          <p:nvPr/>
        </p:nvSpPr>
        <p:spPr>
          <a:xfrm>
            <a:off x="5259300" y="2039225"/>
            <a:ext cx="2602800" cy="1972500"/>
          </a:xfrm>
          <a:prstGeom prst="round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gf9a494fcac_0_805"/>
          <p:cNvSpPr txBox="1"/>
          <p:nvPr>
            <p:ph idx="3" type="title"/>
          </p:nvPr>
        </p:nvSpPr>
        <p:spPr>
          <a:xfrm>
            <a:off x="5169862" y="621725"/>
            <a:ext cx="27768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t>Process Assessment</a:t>
            </a:r>
            <a:endParaRPr/>
          </a:p>
        </p:txBody>
      </p:sp>
      <p:sp>
        <p:nvSpPr>
          <p:cNvPr id="765" name="Google Shape;765;gf9a494fcac_0_805"/>
          <p:cNvSpPr txBox="1"/>
          <p:nvPr>
            <p:ph idx="4" type="subTitle"/>
          </p:nvPr>
        </p:nvSpPr>
        <p:spPr>
          <a:xfrm>
            <a:off x="5295000" y="2215625"/>
            <a:ext cx="2531400" cy="1619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b="1" lang="en"/>
              <a:t>Evaluating each Process:</a:t>
            </a:r>
            <a:br>
              <a:rPr lang="en"/>
            </a:br>
            <a:r>
              <a:rPr lang="en"/>
              <a:t>Risk Management, Configuration Management, Change Management, Release and Test</a:t>
            </a:r>
            <a:endParaRPr/>
          </a:p>
        </p:txBody>
      </p:sp>
      <p:sp>
        <p:nvSpPr>
          <p:cNvPr id="766" name="Google Shape;766;gf9a494fcac_0_805"/>
          <p:cNvSpPr/>
          <p:nvPr/>
        </p:nvSpPr>
        <p:spPr>
          <a:xfrm rot="-5400000">
            <a:off x="882425" y="2401775"/>
            <a:ext cx="589500" cy="5100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gf9a494fcac_0_805"/>
          <p:cNvSpPr/>
          <p:nvPr/>
        </p:nvSpPr>
        <p:spPr>
          <a:xfrm rot="5400000">
            <a:off x="7714275" y="3314075"/>
            <a:ext cx="589500" cy="510000"/>
          </a:xfrm>
          <a:prstGeom prst="triangl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1" name="Shape 771"/>
        <p:cNvGrpSpPr/>
        <p:nvPr/>
      </p:nvGrpSpPr>
      <p:grpSpPr>
        <a:xfrm>
          <a:off x="0" y="0"/>
          <a:ext cx="0" cy="0"/>
          <a:chOff x="0" y="0"/>
          <a:chExt cx="0" cy="0"/>
        </a:xfrm>
      </p:grpSpPr>
      <p:sp>
        <p:nvSpPr>
          <p:cNvPr id="772" name="Google Shape;772;g11eba0e5733_6_71"/>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White Box Testing</a:t>
            </a:r>
            <a:endParaRPr/>
          </a:p>
        </p:txBody>
      </p:sp>
      <p:pic>
        <p:nvPicPr>
          <p:cNvPr id="773" name="Google Shape;773;g11eba0e5733_6_71"/>
          <p:cNvPicPr preferRelativeResize="0"/>
          <p:nvPr/>
        </p:nvPicPr>
        <p:blipFill>
          <a:blip r:embed="rId3">
            <a:alphaModFix/>
          </a:blip>
          <a:stretch>
            <a:fillRect/>
          </a:stretch>
        </p:blipFill>
        <p:spPr>
          <a:xfrm>
            <a:off x="1781150" y="1162800"/>
            <a:ext cx="5384573" cy="38819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g11eba0e5733_6_97"/>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White-box Testing</a:t>
            </a:r>
            <a:endParaRPr/>
          </a:p>
        </p:txBody>
      </p:sp>
      <p:pic>
        <p:nvPicPr>
          <p:cNvPr id="779" name="Google Shape;779;g11eba0e5733_6_97"/>
          <p:cNvPicPr preferRelativeResize="0"/>
          <p:nvPr/>
        </p:nvPicPr>
        <p:blipFill>
          <a:blip r:embed="rId3">
            <a:alphaModFix/>
          </a:blip>
          <a:stretch>
            <a:fillRect/>
          </a:stretch>
        </p:blipFill>
        <p:spPr>
          <a:xfrm>
            <a:off x="1225500" y="1094400"/>
            <a:ext cx="6458271" cy="3881900"/>
          </a:xfrm>
          <a:prstGeom prst="rect">
            <a:avLst/>
          </a:prstGeom>
          <a:noFill/>
          <a:ln>
            <a:noFill/>
          </a:ln>
        </p:spPr>
      </p:pic>
      <p:sp>
        <p:nvSpPr>
          <p:cNvPr id="780" name="Google Shape;780;g11eba0e5733_6_97"/>
          <p:cNvSpPr txBox="1"/>
          <p:nvPr/>
        </p:nvSpPr>
        <p:spPr>
          <a:xfrm>
            <a:off x="6268400" y="1243325"/>
            <a:ext cx="222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Registration of new user</a:t>
            </a:r>
            <a:endParaRPr>
              <a:latin typeface="Roboto"/>
              <a:ea typeface="Roboto"/>
              <a:cs typeface="Roboto"/>
              <a:sym typeface="Roboto"/>
            </a:endParaRPr>
          </a:p>
        </p:txBody>
      </p:sp>
      <p:sp>
        <p:nvSpPr>
          <p:cNvPr id="781" name="Google Shape;781;g11eba0e5733_6_97"/>
          <p:cNvSpPr txBox="1"/>
          <p:nvPr/>
        </p:nvSpPr>
        <p:spPr>
          <a:xfrm>
            <a:off x="6179600" y="1739175"/>
            <a:ext cx="2479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Roboto"/>
                <a:ea typeface="Roboto"/>
                <a:cs typeface="Roboto"/>
                <a:sym typeface="Roboto"/>
              </a:rPr>
              <a:t>Cyclomatic Complexity: </a:t>
            </a:r>
            <a:br>
              <a:rPr lang="en">
                <a:latin typeface="Roboto"/>
                <a:ea typeface="Roboto"/>
                <a:cs typeface="Roboto"/>
                <a:sym typeface="Roboto"/>
              </a:rPr>
            </a:br>
            <a:r>
              <a:rPr lang="en">
                <a:latin typeface="Roboto"/>
                <a:ea typeface="Roboto"/>
                <a:cs typeface="Roboto"/>
                <a:sym typeface="Roboto"/>
              </a:rPr>
              <a:t>	V(G) = E - N + 2 = P + 1</a:t>
            </a:r>
            <a:br>
              <a:rPr lang="en">
                <a:latin typeface="Roboto"/>
                <a:ea typeface="Roboto"/>
                <a:cs typeface="Roboto"/>
                <a:sym typeface="Roboto"/>
              </a:rPr>
            </a:br>
            <a:r>
              <a:rPr lang="en">
                <a:latin typeface="Roboto"/>
                <a:ea typeface="Roboto"/>
                <a:cs typeface="Roboto"/>
                <a:sym typeface="Roboto"/>
              </a:rPr>
              <a:t>	V(G) = 4 + 1 = 5</a:t>
            </a:r>
            <a:endParaRPr>
              <a:latin typeface="Roboto"/>
              <a:ea typeface="Roboto"/>
              <a:cs typeface="Roboto"/>
              <a:sym typeface="Robo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5" name="Shape 785"/>
        <p:cNvGrpSpPr/>
        <p:nvPr/>
      </p:nvGrpSpPr>
      <p:grpSpPr>
        <a:xfrm>
          <a:off x="0" y="0"/>
          <a:ext cx="0" cy="0"/>
          <a:chOff x="0" y="0"/>
          <a:chExt cx="0" cy="0"/>
        </a:xfrm>
      </p:grpSpPr>
      <p:sp>
        <p:nvSpPr>
          <p:cNvPr id="786" name="Google Shape;786;g1205c3d9631_4_25"/>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Black-box Testing</a:t>
            </a:r>
            <a:endParaRPr/>
          </a:p>
        </p:txBody>
      </p:sp>
      <p:pic>
        <p:nvPicPr>
          <p:cNvPr id="787" name="Google Shape;787;g1205c3d9631_4_25"/>
          <p:cNvPicPr preferRelativeResize="0"/>
          <p:nvPr/>
        </p:nvPicPr>
        <p:blipFill>
          <a:blip r:embed="rId3">
            <a:alphaModFix/>
          </a:blip>
          <a:stretch>
            <a:fillRect/>
          </a:stretch>
        </p:blipFill>
        <p:spPr>
          <a:xfrm>
            <a:off x="909175" y="1158250"/>
            <a:ext cx="7325644" cy="38819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1" name="Shape 791"/>
        <p:cNvGrpSpPr/>
        <p:nvPr/>
      </p:nvGrpSpPr>
      <p:grpSpPr>
        <a:xfrm>
          <a:off x="0" y="0"/>
          <a:ext cx="0" cy="0"/>
          <a:chOff x="0" y="0"/>
          <a:chExt cx="0" cy="0"/>
        </a:xfrm>
      </p:grpSpPr>
      <p:sp>
        <p:nvSpPr>
          <p:cNvPr id="792" name="Google Shape;792;gf9a494fcac_3_13"/>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Software Quality</a:t>
            </a:r>
            <a:endParaRPr/>
          </a:p>
        </p:txBody>
      </p:sp>
      <p:sp>
        <p:nvSpPr>
          <p:cNvPr id="793" name="Google Shape;793;gf9a494fcac_3_13"/>
          <p:cNvSpPr/>
          <p:nvPr/>
        </p:nvSpPr>
        <p:spPr>
          <a:xfrm>
            <a:off x="1588275"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gf9a494fcac_3_13"/>
          <p:cNvSpPr/>
          <p:nvPr/>
        </p:nvSpPr>
        <p:spPr>
          <a:xfrm>
            <a:off x="3458324"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gf9a494fcac_3_13"/>
          <p:cNvSpPr/>
          <p:nvPr/>
        </p:nvSpPr>
        <p:spPr>
          <a:xfrm>
            <a:off x="5328372"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gf9a494fcac_3_13"/>
          <p:cNvSpPr/>
          <p:nvPr/>
        </p:nvSpPr>
        <p:spPr>
          <a:xfrm>
            <a:off x="7198421" y="2450250"/>
            <a:ext cx="357300" cy="3573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797" name="Google Shape;797;gf9a494fcac_3_13"/>
          <p:cNvCxnSpPr>
            <a:stCxn id="793" idx="6"/>
            <a:endCxn id="796" idx="6"/>
          </p:cNvCxnSpPr>
          <p:nvPr/>
        </p:nvCxnSpPr>
        <p:spPr>
          <a:xfrm>
            <a:off x="1945575" y="2628900"/>
            <a:ext cx="5610000" cy="0"/>
          </a:xfrm>
          <a:prstGeom prst="straightConnector1">
            <a:avLst/>
          </a:prstGeom>
          <a:noFill/>
          <a:ln cap="flat" cmpd="sng" w="38100">
            <a:solidFill>
              <a:schemeClr val="accent4"/>
            </a:solidFill>
            <a:prstDash val="solid"/>
            <a:round/>
            <a:headEnd len="sm" w="sm" type="none"/>
            <a:tailEnd len="sm" w="sm" type="none"/>
          </a:ln>
        </p:spPr>
      </p:cxnSp>
      <p:sp>
        <p:nvSpPr>
          <p:cNvPr id="798" name="Google Shape;798;gf9a494fcac_3_13"/>
          <p:cNvSpPr txBox="1"/>
          <p:nvPr>
            <p:ph idx="4294967295" type="title"/>
          </p:nvPr>
        </p:nvSpPr>
        <p:spPr>
          <a:xfrm>
            <a:off x="964725" y="1605300"/>
            <a:ext cx="1604400" cy="56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2800"/>
              <a:buFont typeface="Arial"/>
              <a:buNone/>
            </a:pPr>
            <a:r>
              <a:rPr lang="en" sz="2100">
                <a:solidFill>
                  <a:schemeClr val="accent1"/>
                </a:solidFill>
              </a:rPr>
              <a:t>Availability</a:t>
            </a:r>
            <a:endParaRPr sz="2100">
              <a:solidFill>
                <a:schemeClr val="accent1"/>
              </a:solidFill>
            </a:endParaRPr>
          </a:p>
        </p:txBody>
      </p:sp>
      <p:sp>
        <p:nvSpPr>
          <p:cNvPr id="799" name="Google Shape;799;gf9a494fcac_3_13"/>
          <p:cNvSpPr txBox="1"/>
          <p:nvPr>
            <p:ph idx="4294967295" type="subTitle"/>
          </p:nvPr>
        </p:nvSpPr>
        <p:spPr>
          <a:xfrm>
            <a:off x="964725" y="3633247"/>
            <a:ext cx="1604400" cy="1102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600"/>
              </a:spcBef>
              <a:spcAft>
                <a:spcPts val="1600"/>
              </a:spcAft>
              <a:buClr>
                <a:srgbClr val="434343"/>
              </a:buClr>
              <a:buSzPts val="1800"/>
              <a:buFont typeface="Roboto"/>
              <a:buNone/>
            </a:pPr>
            <a:r>
              <a:rPr lang="en" sz="1600">
                <a:solidFill>
                  <a:schemeClr val="dk2"/>
                </a:solidFill>
              </a:rPr>
              <a:t>Downtime requirement </a:t>
            </a:r>
            <a:endParaRPr b="0" i="0" sz="1600" u="none" cap="none" strike="noStrike">
              <a:solidFill>
                <a:srgbClr val="434343"/>
              </a:solidFill>
              <a:latin typeface="Roboto"/>
              <a:ea typeface="Roboto"/>
              <a:cs typeface="Roboto"/>
              <a:sym typeface="Roboto"/>
            </a:endParaRPr>
          </a:p>
        </p:txBody>
      </p:sp>
      <p:sp>
        <p:nvSpPr>
          <p:cNvPr id="800" name="Google Shape;800;gf9a494fcac_3_13"/>
          <p:cNvSpPr txBox="1"/>
          <p:nvPr>
            <p:ph idx="4294967295" type="title"/>
          </p:nvPr>
        </p:nvSpPr>
        <p:spPr>
          <a:xfrm>
            <a:off x="2834775" y="1605300"/>
            <a:ext cx="1604400" cy="563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100">
                <a:solidFill>
                  <a:schemeClr val="accent1"/>
                </a:solidFill>
              </a:rPr>
              <a:t>Portability</a:t>
            </a:r>
            <a:endParaRPr sz="2100">
              <a:solidFill>
                <a:schemeClr val="accent1"/>
              </a:solidFill>
            </a:endParaRPr>
          </a:p>
        </p:txBody>
      </p:sp>
      <p:sp>
        <p:nvSpPr>
          <p:cNvPr id="801" name="Google Shape;801;gf9a494fcac_3_13"/>
          <p:cNvSpPr txBox="1"/>
          <p:nvPr>
            <p:ph idx="4294967295" type="title"/>
          </p:nvPr>
        </p:nvSpPr>
        <p:spPr>
          <a:xfrm>
            <a:off x="4704825" y="1605300"/>
            <a:ext cx="1604400" cy="563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100">
                <a:solidFill>
                  <a:schemeClr val="accent1"/>
                </a:solidFill>
              </a:rPr>
              <a:t>Efficiency</a:t>
            </a:r>
            <a:endParaRPr sz="2100">
              <a:solidFill>
                <a:schemeClr val="accent1"/>
              </a:solidFill>
            </a:endParaRPr>
          </a:p>
        </p:txBody>
      </p:sp>
      <p:sp>
        <p:nvSpPr>
          <p:cNvPr id="802" name="Google Shape;802;gf9a494fcac_3_13"/>
          <p:cNvSpPr txBox="1"/>
          <p:nvPr>
            <p:ph idx="4294967295" type="title"/>
          </p:nvPr>
        </p:nvSpPr>
        <p:spPr>
          <a:xfrm>
            <a:off x="6574875" y="1605300"/>
            <a:ext cx="1604400" cy="5637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2100">
                <a:solidFill>
                  <a:schemeClr val="accent1"/>
                </a:solidFill>
              </a:rPr>
              <a:t>Usability</a:t>
            </a:r>
            <a:endParaRPr sz="2100">
              <a:solidFill>
                <a:schemeClr val="accent1"/>
              </a:solidFill>
            </a:endParaRPr>
          </a:p>
        </p:txBody>
      </p:sp>
      <p:sp>
        <p:nvSpPr>
          <p:cNvPr id="803" name="Google Shape;803;gf9a494fcac_3_13"/>
          <p:cNvSpPr txBox="1"/>
          <p:nvPr>
            <p:ph idx="4294967295" type="subTitle"/>
          </p:nvPr>
        </p:nvSpPr>
        <p:spPr>
          <a:xfrm>
            <a:off x="2834775" y="2995447"/>
            <a:ext cx="1604400" cy="1194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rPr b="0" i="0" lang="en" sz="1600" u="none" cap="none" strike="noStrike">
                <a:solidFill>
                  <a:srgbClr val="434343"/>
                </a:solidFill>
                <a:latin typeface="Roboto"/>
                <a:ea typeface="Roboto"/>
                <a:cs typeface="Roboto"/>
                <a:sym typeface="Roboto"/>
              </a:rPr>
              <a:t>Testing on different platforms and browsers</a:t>
            </a:r>
            <a:endParaRPr b="0" i="0" sz="1600" u="none" cap="none" strike="noStrike">
              <a:solidFill>
                <a:srgbClr val="434343"/>
              </a:solidFill>
              <a:latin typeface="Roboto"/>
              <a:ea typeface="Roboto"/>
              <a:cs typeface="Roboto"/>
              <a:sym typeface="Roboto"/>
            </a:endParaRPr>
          </a:p>
        </p:txBody>
      </p:sp>
      <p:sp>
        <p:nvSpPr>
          <p:cNvPr id="804" name="Google Shape;804;gf9a494fcac_3_13"/>
          <p:cNvSpPr txBox="1"/>
          <p:nvPr>
            <p:ph idx="4294967295" type="subTitle"/>
          </p:nvPr>
        </p:nvSpPr>
        <p:spPr>
          <a:xfrm>
            <a:off x="4704825" y="3633254"/>
            <a:ext cx="1604400" cy="63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600"/>
              </a:spcBef>
              <a:spcAft>
                <a:spcPts val="1600"/>
              </a:spcAft>
              <a:buClr>
                <a:srgbClr val="434343"/>
              </a:buClr>
              <a:buSzPts val="1800"/>
              <a:buFont typeface="Roboto"/>
              <a:buNone/>
            </a:pPr>
            <a:r>
              <a:rPr lang="en" sz="1600"/>
              <a:t>Define maximum acceptable loading time </a:t>
            </a:r>
            <a:endParaRPr b="0" i="0" sz="1600" u="none" cap="none" strike="noStrike">
              <a:solidFill>
                <a:srgbClr val="434343"/>
              </a:solidFill>
              <a:latin typeface="Roboto"/>
              <a:ea typeface="Roboto"/>
              <a:cs typeface="Roboto"/>
              <a:sym typeface="Roboto"/>
            </a:endParaRPr>
          </a:p>
        </p:txBody>
      </p:sp>
      <p:sp>
        <p:nvSpPr>
          <p:cNvPr id="805" name="Google Shape;805;gf9a494fcac_3_13"/>
          <p:cNvSpPr txBox="1"/>
          <p:nvPr>
            <p:ph idx="4294967295" type="subTitle"/>
          </p:nvPr>
        </p:nvSpPr>
        <p:spPr>
          <a:xfrm>
            <a:off x="6574875" y="2995454"/>
            <a:ext cx="1604400" cy="637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1600"/>
              </a:spcBef>
              <a:spcAft>
                <a:spcPts val="1600"/>
              </a:spcAft>
              <a:buClr>
                <a:srgbClr val="434343"/>
              </a:buClr>
              <a:buSzPts val="1800"/>
              <a:buFont typeface="Roboto"/>
              <a:buNone/>
            </a:pPr>
            <a:r>
              <a:rPr b="0" i="0" lang="en" sz="1600" u="none" cap="none" strike="noStrike">
                <a:solidFill>
                  <a:schemeClr val="dk2"/>
                </a:solidFill>
                <a:latin typeface="Roboto"/>
                <a:ea typeface="Roboto"/>
                <a:cs typeface="Roboto"/>
                <a:sym typeface="Roboto"/>
              </a:rPr>
              <a:t>Evaluate user friendliness via feedback</a:t>
            </a:r>
            <a:endParaRPr b="0" i="0" sz="1600" u="none" cap="none" strike="noStrike">
              <a:solidFill>
                <a:srgbClr val="434343"/>
              </a:solidFill>
              <a:latin typeface="Roboto"/>
              <a:ea typeface="Roboto"/>
              <a:cs typeface="Roboto"/>
              <a:sym typeface="Roboto"/>
            </a:endParaRPr>
          </a:p>
        </p:txBody>
      </p:sp>
      <p:cxnSp>
        <p:nvCxnSpPr>
          <p:cNvPr id="806" name="Google Shape;806;gf9a494fcac_3_13"/>
          <p:cNvCxnSpPr>
            <a:stCxn id="798" idx="2"/>
            <a:endCxn id="799" idx="0"/>
          </p:cNvCxnSpPr>
          <p:nvPr/>
        </p:nvCxnSpPr>
        <p:spPr>
          <a:xfrm>
            <a:off x="1766925" y="2169000"/>
            <a:ext cx="0" cy="1464300"/>
          </a:xfrm>
          <a:prstGeom prst="straightConnector1">
            <a:avLst/>
          </a:prstGeom>
          <a:noFill/>
          <a:ln cap="flat" cmpd="sng" w="28575">
            <a:solidFill>
              <a:schemeClr val="accent4"/>
            </a:solidFill>
            <a:prstDash val="solid"/>
            <a:round/>
            <a:headEnd len="sm" w="sm" type="none"/>
            <a:tailEnd len="sm" w="sm" type="none"/>
          </a:ln>
        </p:spPr>
      </p:cxnSp>
      <p:cxnSp>
        <p:nvCxnSpPr>
          <p:cNvPr id="807" name="Google Shape;807;gf9a494fcac_3_13"/>
          <p:cNvCxnSpPr>
            <a:stCxn id="800" idx="2"/>
            <a:endCxn id="803" idx="0"/>
          </p:cNvCxnSpPr>
          <p:nvPr/>
        </p:nvCxnSpPr>
        <p:spPr>
          <a:xfrm>
            <a:off x="3636975" y="2169000"/>
            <a:ext cx="0" cy="826500"/>
          </a:xfrm>
          <a:prstGeom prst="straightConnector1">
            <a:avLst/>
          </a:prstGeom>
          <a:noFill/>
          <a:ln cap="flat" cmpd="sng" w="28575">
            <a:solidFill>
              <a:schemeClr val="accent4"/>
            </a:solidFill>
            <a:prstDash val="solid"/>
            <a:round/>
            <a:headEnd len="sm" w="sm" type="none"/>
            <a:tailEnd len="sm" w="sm" type="none"/>
          </a:ln>
        </p:spPr>
      </p:cxnSp>
      <p:cxnSp>
        <p:nvCxnSpPr>
          <p:cNvPr id="808" name="Google Shape;808;gf9a494fcac_3_13"/>
          <p:cNvCxnSpPr>
            <a:stCxn id="801" idx="2"/>
            <a:endCxn id="804" idx="0"/>
          </p:cNvCxnSpPr>
          <p:nvPr/>
        </p:nvCxnSpPr>
        <p:spPr>
          <a:xfrm>
            <a:off x="5507025" y="2169000"/>
            <a:ext cx="0" cy="1464300"/>
          </a:xfrm>
          <a:prstGeom prst="straightConnector1">
            <a:avLst/>
          </a:prstGeom>
          <a:noFill/>
          <a:ln cap="flat" cmpd="sng" w="28575">
            <a:solidFill>
              <a:schemeClr val="accent4"/>
            </a:solidFill>
            <a:prstDash val="solid"/>
            <a:round/>
            <a:headEnd len="sm" w="sm" type="none"/>
            <a:tailEnd len="sm" w="sm" type="none"/>
          </a:ln>
        </p:spPr>
      </p:cxnSp>
      <p:cxnSp>
        <p:nvCxnSpPr>
          <p:cNvPr id="809" name="Google Shape;809;gf9a494fcac_3_13"/>
          <p:cNvCxnSpPr>
            <a:stCxn id="802" idx="2"/>
            <a:endCxn id="805" idx="0"/>
          </p:cNvCxnSpPr>
          <p:nvPr/>
        </p:nvCxnSpPr>
        <p:spPr>
          <a:xfrm>
            <a:off x="7377075" y="2169000"/>
            <a:ext cx="0" cy="826500"/>
          </a:xfrm>
          <a:prstGeom prst="straightConnector1">
            <a:avLst/>
          </a:prstGeom>
          <a:noFill/>
          <a:ln cap="flat" cmpd="sng" w="28575">
            <a:solidFill>
              <a:schemeClr val="accent4"/>
            </a:solidFill>
            <a:prstDash val="solid"/>
            <a:round/>
            <a:headEnd len="sm" w="sm" type="none"/>
            <a:tailEnd len="sm" w="sm"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gf9a494fcac_0_455"/>
          <p:cNvSpPr txBox="1"/>
          <p:nvPr>
            <p:ph idx="2" type="title"/>
          </p:nvPr>
        </p:nvSpPr>
        <p:spPr>
          <a:xfrm>
            <a:off x="675775" y="2175450"/>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04 Project</a:t>
            </a:r>
            <a:br>
              <a:rPr lang="en" sz="6000"/>
            </a:br>
            <a:r>
              <a:rPr lang="en" sz="6000"/>
              <a:t>Management</a:t>
            </a:r>
            <a:endParaRPr sz="6000"/>
          </a:p>
        </p:txBody>
      </p:sp>
      <p:sp>
        <p:nvSpPr>
          <p:cNvPr id="815" name="Google Shape;815;gf9a494fcac_0_455"/>
          <p:cNvSpPr/>
          <p:nvPr/>
        </p:nvSpPr>
        <p:spPr>
          <a:xfrm rot="-4254030">
            <a:off x="6172678" y="1531765"/>
            <a:ext cx="4385703" cy="2735710"/>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16" name="Google Shape;816;gf9a494fcac_0_455"/>
          <p:cNvGrpSpPr/>
          <p:nvPr/>
        </p:nvGrpSpPr>
        <p:grpSpPr>
          <a:xfrm rot="-358812">
            <a:off x="6451047" y="1216707"/>
            <a:ext cx="3181143" cy="3619001"/>
            <a:chOff x="8890095" y="3665125"/>
            <a:chExt cx="2909806" cy="3310315"/>
          </a:xfrm>
        </p:grpSpPr>
        <p:sp>
          <p:nvSpPr>
            <p:cNvPr id="817" name="Google Shape;817;gf9a494fcac_0_455"/>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gf9a494fcac_0_455"/>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gf9a494fcac_0_455"/>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gf9a494fcac_0_455"/>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gf9a494fcac_0_455"/>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gf9a494fcac_0_455"/>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gf9a494fcac_0_455"/>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gf9a494fcac_0_455"/>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gf9a494fcac_0_455"/>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26" name="Google Shape;826;gf9a494fcac_0_455"/>
          <p:cNvGrpSpPr/>
          <p:nvPr/>
        </p:nvGrpSpPr>
        <p:grpSpPr>
          <a:xfrm>
            <a:off x="6491525" y="2067041"/>
            <a:ext cx="258482" cy="674372"/>
            <a:chOff x="4077258" y="496073"/>
            <a:chExt cx="234962" cy="613010"/>
          </a:xfrm>
        </p:grpSpPr>
        <p:sp>
          <p:nvSpPr>
            <p:cNvPr id="827" name="Google Shape;827;gf9a494fcac_0_455"/>
            <p:cNvSpPr/>
            <p:nvPr/>
          </p:nvSpPr>
          <p:spPr>
            <a:xfrm>
              <a:off x="4077258" y="496073"/>
              <a:ext cx="234941" cy="613010"/>
            </a:xfrm>
            <a:custGeom>
              <a:rect b="b" l="l" r="r" t="t"/>
              <a:pathLst>
                <a:path extrusionOk="0" h="29184" w="11185">
                  <a:moveTo>
                    <a:pt x="2863" y="0"/>
                  </a:moveTo>
                  <a:lnTo>
                    <a:pt x="1973" y="10011"/>
                  </a:lnTo>
                  <a:cubicBezTo>
                    <a:pt x="1417" y="10744"/>
                    <a:pt x="1" y="12749"/>
                    <a:pt x="1" y="14194"/>
                  </a:cubicBezTo>
                  <a:lnTo>
                    <a:pt x="1" y="29183"/>
                  </a:lnTo>
                  <a:lnTo>
                    <a:pt x="11184" y="29183"/>
                  </a:lnTo>
                  <a:lnTo>
                    <a:pt x="11184" y="14194"/>
                  </a:lnTo>
                  <a:cubicBezTo>
                    <a:pt x="11184" y="12749"/>
                    <a:pt x="9768" y="10743"/>
                    <a:pt x="9212" y="10011"/>
                  </a:cubicBezTo>
                  <a:lnTo>
                    <a:pt x="9213" y="10011"/>
                  </a:lnTo>
                  <a:lnTo>
                    <a:pt x="83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gf9a494fcac_0_455"/>
            <p:cNvSpPr/>
            <p:nvPr/>
          </p:nvSpPr>
          <p:spPr>
            <a:xfrm>
              <a:off x="4194760" y="496073"/>
              <a:ext cx="117460" cy="613010"/>
            </a:xfrm>
            <a:custGeom>
              <a:rect b="b" l="l" r="r" t="t"/>
              <a:pathLst>
                <a:path extrusionOk="0" h="29184" w="5592">
                  <a:moveTo>
                    <a:pt x="0" y="0"/>
                  </a:moveTo>
                  <a:lnTo>
                    <a:pt x="0" y="29183"/>
                  </a:lnTo>
                  <a:lnTo>
                    <a:pt x="5592" y="29183"/>
                  </a:lnTo>
                  <a:lnTo>
                    <a:pt x="5592" y="14194"/>
                  </a:lnTo>
                  <a:cubicBezTo>
                    <a:pt x="5592" y="12749"/>
                    <a:pt x="4176" y="10743"/>
                    <a:pt x="3619" y="10011"/>
                  </a:cubicBezTo>
                  <a:lnTo>
                    <a:pt x="2729"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gf9a494fcac_0_455"/>
            <p:cNvSpPr/>
            <p:nvPr/>
          </p:nvSpPr>
          <p:spPr>
            <a:xfrm>
              <a:off x="4077258" y="808018"/>
              <a:ext cx="234962" cy="204064"/>
            </a:xfrm>
            <a:custGeom>
              <a:rect b="b" l="l" r="r" t="t"/>
              <a:pathLst>
                <a:path extrusionOk="0" h="9715" w="11186">
                  <a:moveTo>
                    <a:pt x="1" y="1"/>
                  </a:moveTo>
                  <a:lnTo>
                    <a:pt x="1" y="9714"/>
                  </a:lnTo>
                  <a:lnTo>
                    <a:pt x="11186" y="9714"/>
                  </a:lnTo>
                  <a:lnTo>
                    <a:pt x="11186"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gf9a494fcac_0_455"/>
            <p:cNvSpPr/>
            <p:nvPr/>
          </p:nvSpPr>
          <p:spPr>
            <a:xfrm>
              <a:off x="4194760" y="808018"/>
              <a:ext cx="117460" cy="204064"/>
            </a:xfrm>
            <a:custGeom>
              <a:rect b="b" l="l" r="r" t="t"/>
              <a:pathLst>
                <a:path extrusionOk="0" h="9715" w="5592">
                  <a:moveTo>
                    <a:pt x="0" y="1"/>
                  </a:moveTo>
                  <a:lnTo>
                    <a:pt x="0" y="9714"/>
                  </a:lnTo>
                  <a:lnTo>
                    <a:pt x="5592" y="9714"/>
                  </a:lnTo>
                  <a:lnTo>
                    <a:pt x="559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gf9a494fcac_0_455"/>
            <p:cNvSpPr/>
            <p:nvPr/>
          </p:nvSpPr>
          <p:spPr>
            <a:xfrm>
              <a:off x="4137395" y="892080"/>
              <a:ext cx="114708" cy="35940"/>
            </a:xfrm>
            <a:custGeom>
              <a:rect b="b" l="l" r="r" t="t"/>
              <a:pathLst>
                <a:path extrusionOk="0" h="1711" w="5461">
                  <a:moveTo>
                    <a:pt x="0" y="0"/>
                  </a:moveTo>
                  <a:lnTo>
                    <a:pt x="0" y="1711"/>
                  </a:lnTo>
                  <a:lnTo>
                    <a:pt x="5460" y="1711"/>
                  </a:lnTo>
                  <a:lnTo>
                    <a:pt x="5460"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gf9a494fcac_0_455"/>
            <p:cNvSpPr/>
            <p:nvPr/>
          </p:nvSpPr>
          <p:spPr>
            <a:xfrm>
              <a:off x="4194760" y="892080"/>
              <a:ext cx="57344" cy="35940"/>
            </a:xfrm>
            <a:custGeom>
              <a:rect b="b" l="l" r="r" t="t"/>
              <a:pathLst>
                <a:path extrusionOk="0" h="1711" w="2730">
                  <a:moveTo>
                    <a:pt x="0" y="0"/>
                  </a:moveTo>
                  <a:lnTo>
                    <a:pt x="0" y="1711"/>
                  </a:lnTo>
                  <a:lnTo>
                    <a:pt x="2729" y="1711"/>
                  </a:lnTo>
                  <a:lnTo>
                    <a:pt x="2729" y="0"/>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gf9a494fcac_0_455"/>
            <p:cNvSpPr/>
            <p:nvPr/>
          </p:nvSpPr>
          <p:spPr>
            <a:xfrm>
              <a:off x="4120486" y="496073"/>
              <a:ext cx="148505" cy="63876"/>
            </a:xfrm>
            <a:custGeom>
              <a:rect b="b" l="l" r="r" t="t"/>
              <a:pathLst>
                <a:path extrusionOk="0" h="3041" w="7070">
                  <a:moveTo>
                    <a:pt x="495" y="0"/>
                  </a:moveTo>
                  <a:lnTo>
                    <a:pt x="1" y="3041"/>
                  </a:lnTo>
                  <a:lnTo>
                    <a:pt x="7070" y="3041"/>
                  </a:lnTo>
                  <a:lnTo>
                    <a:pt x="657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gf9a494fcac_0_455"/>
            <p:cNvSpPr/>
            <p:nvPr/>
          </p:nvSpPr>
          <p:spPr>
            <a:xfrm>
              <a:off x="4194760" y="496073"/>
              <a:ext cx="74211" cy="63876"/>
            </a:xfrm>
            <a:custGeom>
              <a:rect b="b" l="l" r="r" t="t"/>
              <a:pathLst>
                <a:path extrusionOk="0" h="3041" w="3533">
                  <a:moveTo>
                    <a:pt x="0" y="0"/>
                  </a:moveTo>
                  <a:lnTo>
                    <a:pt x="0" y="3041"/>
                  </a:lnTo>
                  <a:lnTo>
                    <a:pt x="3532" y="3041"/>
                  </a:lnTo>
                  <a:lnTo>
                    <a:pt x="303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sp>
        <p:nvSpPr>
          <p:cNvPr id="839" name="Google Shape;839;gf9a494fcac_0_905"/>
          <p:cNvSpPr txBox="1"/>
          <p:nvPr>
            <p:ph idx="6"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Work Breakdown Structure</a:t>
            </a:r>
            <a:endParaRPr/>
          </a:p>
        </p:txBody>
      </p:sp>
      <p:pic>
        <p:nvPicPr>
          <p:cNvPr id="840" name="Google Shape;840;gf9a494fcac_0_905"/>
          <p:cNvPicPr preferRelativeResize="0"/>
          <p:nvPr/>
        </p:nvPicPr>
        <p:blipFill>
          <a:blip r:embed="rId3">
            <a:alphaModFix/>
          </a:blip>
          <a:stretch>
            <a:fillRect/>
          </a:stretch>
        </p:blipFill>
        <p:spPr>
          <a:xfrm>
            <a:off x="1720813" y="1142525"/>
            <a:ext cx="5702377" cy="38819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4" name="Shape 844"/>
        <p:cNvGrpSpPr/>
        <p:nvPr/>
      </p:nvGrpSpPr>
      <p:grpSpPr>
        <a:xfrm>
          <a:off x="0" y="0"/>
          <a:ext cx="0" cy="0"/>
          <a:chOff x="0" y="0"/>
          <a:chExt cx="0" cy="0"/>
        </a:xfrm>
      </p:grpSpPr>
      <p:sp>
        <p:nvSpPr>
          <p:cNvPr id="845" name="Google Shape;845;gf9a494fcac_0_863"/>
          <p:cNvSpPr txBox="1"/>
          <p:nvPr>
            <p:ph idx="1" type="subTitle"/>
          </p:nvPr>
        </p:nvSpPr>
        <p:spPr>
          <a:xfrm>
            <a:off x="796050" y="1397950"/>
            <a:ext cx="3654600" cy="507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en"/>
              <a:t>Explanation &amp; Benefits</a:t>
            </a:r>
            <a:endParaRPr/>
          </a:p>
        </p:txBody>
      </p:sp>
      <p:sp>
        <p:nvSpPr>
          <p:cNvPr id="846" name="Google Shape;846;gf9a494fcac_0_863"/>
          <p:cNvSpPr txBox="1"/>
          <p:nvPr>
            <p:ph idx="2" type="body"/>
          </p:nvPr>
        </p:nvSpPr>
        <p:spPr>
          <a:xfrm>
            <a:off x="709650" y="1867200"/>
            <a:ext cx="3509700" cy="2791500"/>
          </a:xfrm>
          <a:prstGeom prst="rect">
            <a:avLst/>
          </a:prstGeom>
          <a:noFill/>
          <a:ln>
            <a:noFill/>
          </a:ln>
        </p:spPr>
        <p:txBody>
          <a:bodyPr anchorCtr="0" anchor="t" bIns="91425" lIns="91425" spcFirstLastPara="1" rIns="91425" wrap="square" tIns="91425">
            <a:noAutofit/>
          </a:bodyPr>
          <a:lstStyle/>
          <a:p>
            <a:pPr indent="-317500" lvl="0" marL="457200" marR="0" rtl="0" algn="just">
              <a:spcBef>
                <a:spcPts val="275"/>
              </a:spcBef>
              <a:spcAft>
                <a:spcPts val="0"/>
              </a:spcAft>
              <a:buClr>
                <a:schemeClr val="dk2"/>
              </a:buClr>
              <a:buSzPts val="1400"/>
              <a:buChar char="●"/>
            </a:pPr>
            <a:r>
              <a:rPr lang="en">
                <a:solidFill>
                  <a:srgbClr val="202124"/>
                </a:solidFill>
              </a:rPr>
              <a:t>D</a:t>
            </a:r>
            <a:r>
              <a:rPr lang="en">
                <a:solidFill>
                  <a:srgbClr val="202124"/>
                </a:solidFill>
              </a:rPr>
              <a:t>evelopment cycle is broken down into different phases wherein each phase is connected to the next sequentially</a:t>
            </a:r>
            <a:endParaRPr>
              <a:solidFill>
                <a:schemeClr val="dk2"/>
              </a:solidFill>
            </a:endParaRPr>
          </a:p>
          <a:p>
            <a:pPr indent="-317500" lvl="0" marL="457200" rtl="0" algn="l">
              <a:lnSpc>
                <a:spcPct val="115000"/>
              </a:lnSpc>
              <a:spcBef>
                <a:spcPts val="1000"/>
              </a:spcBef>
              <a:spcAft>
                <a:spcPts val="0"/>
              </a:spcAft>
              <a:buClr>
                <a:schemeClr val="dk2"/>
              </a:buClr>
              <a:buSzPts val="1400"/>
              <a:buChar char="●"/>
            </a:pPr>
            <a:r>
              <a:rPr lang="en">
                <a:solidFill>
                  <a:schemeClr val="dk2"/>
                </a:solidFill>
              </a:rPr>
              <a:t>Each phase is well-defined and well-documented</a:t>
            </a:r>
            <a:endParaRPr>
              <a:solidFill>
                <a:schemeClr val="dk2"/>
              </a:solidFill>
            </a:endParaRPr>
          </a:p>
          <a:p>
            <a:pPr indent="-317500" lvl="0" marL="457200" marR="0" rtl="0" algn="just">
              <a:lnSpc>
                <a:spcPct val="115000"/>
              </a:lnSpc>
              <a:spcBef>
                <a:spcPts val="275"/>
              </a:spcBef>
              <a:spcAft>
                <a:spcPts val="0"/>
              </a:spcAft>
              <a:buSzPts val="1400"/>
              <a:buChar char="●"/>
            </a:pPr>
            <a:r>
              <a:rPr lang="en"/>
              <a:t>Allows for speedy development while meeting</a:t>
            </a:r>
            <a:r>
              <a:rPr lang="en"/>
              <a:t> strict deadlines</a:t>
            </a:r>
            <a:endParaRPr/>
          </a:p>
          <a:p>
            <a:pPr indent="-317500" lvl="0" marL="457200" marR="0" rtl="0" algn="just">
              <a:lnSpc>
                <a:spcPct val="115000"/>
              </a:lnSpc>
              <a:spcBef>
                <a:spcPts val="275"/>
              </a:spcBef>
              <a:spcAft>
                <a:spcPts val="0"/>
              </a:spcAft>
              <a:buClr>
                <a:schemeClr val="dk2"/>
              </a:buClr>
              <a:buSzPts val="1400"/>
              <a:buChar char="●"/>
            </a:pPr>
            <a:r>
              <a:rPr lang="en"/>
              <a:t>Clear and concise objectives across the development process.</a:t>
            </a:r>
            <a:endParaRPr sz="1200">
              <a:solidFill>
                <a:srgbClr val="202124"/>
              </a:solidFill>
              <a:latin typeface="Times New Roman"/>
              <a:ea typeface="Times New Roman"/>
              <a:cs typeface="Times New Roman"/>
              <a:sym typeface="Times New Roman"/>
            </a:endParaRPr>
          </a:p>
          <a:p>
            <a:pPr indent="0" lvl="0" marL="0" marR="0" rtl="0" algn="just">
              <a:lnSpc>
                <a:spcPct val="115000"/>
              </a:lnSpc>
              <a:spcBef>
                <a:spcPts val="275"/>
              </a:spcBef>
              <a:spcAft>
                <a:spcPts val="0"/>
              </a:spcAft>
              <a:buNone/>
            </a:pPr>
            <a:r>
              <a:t/>
            </a:r>
            <a:endParaRPr/>
          </a:p>
        </p:txBody>
      </p:sp>
      <p:sp>
        <p:nvSpPr>
          <p:cNvPr id="847" name="Google Shape;847;gf9a494fcac_0_863"/>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Waterfall Model</a:t>
            </a:r>
            <a:endParaRPr/>
          </a:p>
        </p:txBody>
      </p:sp>
      <p:sp>
        <p:nvSpPr>
          <p:cNvPr id="848" name="Google Shape;848;gf9a494fcac_0_863"/>
          <p:cNvSpPr/>
          <p:nvPr/>
        </p:nvSpPr>
        <p:spPr>
          <a:xfrm>
            <a:off x="5247875" y="1458300"/>
            <a:ext cx="1216800" cy="4089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Requirements</a:t>
            </a:r>
            <a:endParaRPr b="1" i="0" sz="1300" u="none" cap="none" strike="noStrike">
              <a:solidFill>
                <a:schemeClr val="dk1"/>
              </a:solidFill>
              <a:latin typeface="Advent Pro"/>
              <a:ea typeface="Advent Pro"/>
              <a:cs typeface="Advent Pro"/>
              <a:sym typeface="Advent Pro"/>
            </a:endParaRPr>
          </a:p>
        </p:txBody>
      </p:sp>
      <p:sp>
        <p:nvSpPr>
          <p:cNvPr id="849" name="Google Shape;849;gf9a494fcac_0_863"/>
          <p:cNvSpPr/>
          <p:nvPr/>
        </p:nvSpPr>
        <p:spPr>
          <a:xfrm>
            <a:off x="5453600" y="1956325"/>
            <a:ext cx="1216800" cy="408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Design</a:t>
            </a:r>
            <a:endParaRPr b="1" i="0" sz="1300" u="none" cap="none" strike="noStrike">
              <a:solidFill>
                <a:schemeClr val="dk1"/>
              </a:solidFill>
              <a:latin typeface="Advent Pro"/>
              <a:ea typeface="Advent Pro"/>
              <a:cs typeface="Advent Pro"/>
              <a:sym typeface="Advent Pro"/>
            </a:endParaRPr>
          </a:p>
        </p:txBody>
      </p:sp>
      <p:sp>
        <p:nvSpPr>
          <p:cNvPr id="850" name="Google Shape;850;gf9a494fcac_0_863"/>
          <p:cNvSpPr/>
          <p:nvPr/>
        </p:nvSpPr>
        <p:spPr>
          <a:xfrm>
            <a:off x="5689650" y="2454350"/>
            <a:ext cx="1216800" cy="408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Development</a:t>
            </a:r>
            <a:endParaRPr b="1" i="0" sz="1300" u="none" cap="none" strike="noStrike">
              <a:solidFill>
                <a:schemeClr val="dk1"/>
              </a:solidFill>
              <a:latin typeface="Advent Pro"/>
              <a:ea typeface="Advent Pro"/>
              <a:cs typeface="Advent Pro"/>
              <a:sym typeface="Advent Pro"/>
            </a:endParaRPr>
          </a:p>
        </p:txBody>
      </p:sp>
      <p:sp>
        <p:nvSpPr>
          <p:cNvPr id="851" name="Google Shape;851;gf9a494fcac_0_863"/>
          <p:cNvSpPr/>
          <p:nvPr/>
        </p:nvSpPr>
        <p:spPr>
          <a:xfrm>
            <a:off x="5886875" y="2952375"/>
            <a:ext cx="1216800" cy="408900"/>
          </a:xfrm>
          <a:prstGeom prst="roundRect">
            <a:avLst>
              <a:gd fmla="val 16667" name="adj"/>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Testing</a:t>
            </a:r>
            <a:endParaRPr b="1" i="0" sz="1300" u="none" cap="none" strike="noStrike">
              <a:solidFill>
                <a:schemeClr val="dk1"/>
              </a:solidFill>
              <a:latin typeface="Advent Pro"/>
              <a:ea typeface="Advent Pro"/>
              <a:cs typeface="Advent Pro"/>
              <a:sym typeface="Advent Pro"/>
            </a:endParaRPr>
          </a:p>
        </p:txBody>
      </p:sp>
      <p:sp>
        <p:nvSpPr>
          <p:cNvPr id="852" name="Google Shape;852;gf9a494fcac_0_863"/>
          <p:cNvSpPr/>
          <p:nvPr/>
        </p:nvSpPr>
        <p:spPr>
          <a:xfrm>
            <a:off x="6083475" y="3450400"/>
            <a:ext cx="1216800" cy="408900"/>
          </a:xfrm>
          <a:prstGeom prst="roundRect">
            <a:avLst>
              <a:gd fmla="val 16667" name="adj"/>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Deployment</a:t>
            </a:r>
            <a:endParaRPr b="1" i="0" sz="1300" u="none" cap="none" strike="noStrike">
              <a:solidFill>
                <a:schemeClr val="dk1"/>
              </a:solidFill>
              <a:latin typeface="Advent Pro"/>
              <a:ea typeface="Advent Pro"/>
              <a:cs typeface="Advent Pro"/>
              <a:sym typeface="Advent Pro"/>
            </a:endParaRPr>
          </a:p>
        </p:txBody>
      </p:sp>
      <p:sp>
        <p:nvSpPr>
          <p:cNvPr id="853" name="Google Shape;853;gf9a494fcac_0_863"/>
          <p:cNvSpPr/>
          <p:nvPr/>
        </p:nvSpPr>
        <p:spPr>
          <a:xfrm>
            <a:off x="6375225" y="3948425"/>
            <a:ext cx="1216800" cy="408900"/>
          </a:xfrm>
          <a:prstGeom prst="roundRect">
            <a:avLst>
              <a:gd fmla="val 16667" name="adj"/>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i="0" lang="en" sz="1300" u="none" cap="none" strike="noStrike">
                <a:solidFill>
                  <a:schemeClr val="dk1"/>
                </a:solidFill>
                <a:latin typeface="Advent Pro"/>
                <a:ea typeface="Advent Pro"/>
                <a:cs typeface="Advent Pro"/>
                <a:sym typeface="Advent Pro"/>
              </a:rPr>
              <a:t>Maintenance</a:t>
            </a:r>
            <a:endParaRPr b="1" i="0" sz="1300" u="none" cap="none" strike="noStrike">
              <a:solidFill>
                <a:schemeClr val="dk1"/>
              </a:solidFill>
              <a:latin typeface="Advent Pro"/>
              <a:ea typeface="Advent Pro"/>
              <a:cs typeface="Advent Pro"/>
              <a:sym typeface="Advent Pro"/>
            </a:endParaRPr>
          </a:p>
        </p:txBody>
      </p:sp>
      <p:cxnSp>
        <p:nvCxnSpPr>
          <p:cNvPr id="854" name="Google Shape;854;gf9a494fcac_0_863"/>
          <p:cNvCxnSpPr>
            <a:stCxn id="848" idx="3"/>
            <a:endCxn id="849" idx="3"/>
          </p:cNvCxnSpPr>
          <p:nvPr/>
        </p:nvCxnSpPr>
        <p:spPr>
          <a:xfrm>
            <a:off x="6464675" y="1662750"/>
            <a:ext cx="205800" cy="498000"/>
          </a:xfrm>
          <a:prstGeom prst="curvedConnector3">
            <a:avLst>
              <a:gd fmla="val 215671" name="adj1"/>
            </a:avLst>
          </a:prstGeom>
          <a:noFill/>
          <a:ln cap="flat" cmpd="sng" w="9525">
            <a:solidFill>
              <a:srgbClr val="203B56"/>
            </a:solidFill>
            <a:prstDash val="solid"/>
            <a:round/>
            <a:headEnd len="sm" w="sm" type="none"/>
            <a:tailEnd len="med" w="med" type="stealth"/>
          </a:ln>
        </p:spPr>
      </p:cxnSp>
      <p:cxnSp>
        <p:nvCxnSpPr>
          <p:cNvPr id="855" name="Google Shape;855;gf9a494fcac_0_863"/>
          <p:cNvCxnSpPr>
            <a:stCxn id="849" idx="3"/>
            <a:endCxn id="850" idx="3"/>
          </p:cNvCxnSpPr>
          <p:nvPr/>
        </p:nvCxnSpPr>
        <p:spPr>
          <a:xfrm>
            <a:off x="6670400" y="2160775"/>
            <a:ext cx="236100" cy="498000"/>
          </a:xfrm>
          <a:prstGeom prst="curvedConnector3">
            <a:avLst>
              <a:gd fmla="val 200837" name="adj1"/>
            </a:avLst>
          </a:prstGeom>
          <a:noFill/>
          <a:ln cap="flat" cmpd="sng" w="9525">
            <a:solidFill>
              <a:srgbClr val="203B56"/>
            </a:solidFill>
            <a:prstDash val="solid"/>
            <a:round/>
            <a:headEnd len="sm" w="sm" type="none"/>
            <a:tailEnd len="med" w="med" type="stealth"/>
          </a:ln>
        </p:spPr>
      </p:cxnSp>
      <p:cxnSp>
        <p:nvCxnSpPr>
          <p:cNvPr id="856" name="Google Shape;856;gf9a494fcac_0_863"/>
          <p:cNvCxnSpPr>
            <a:stCxn id="850" idx="3"/>
            <a:endCxn id="851" idx="3"/>
          </p:cNvCxnSpPr>
          <p:nvPr/>
        </p:nvCxnSpPr>
        <p:spPr>
          <a:xfrm>
            <a:off x="6906450" y="2658800"/>
            <a:ext cx="197100" cy="498000"/>
          </a:xfrm>
          <a:prstGeom prst="curvedConnector3">
            <a:avLst>
              <a:gd fmla="val 220878" name="adj1"/>
            </a:avLst>
          </a:prstGeom>
          <a:noFill/>
          <a:ln cap="flat" cmpd="sng" w="9525">
            <a:solidFill>
              <a:srgbClr val="203B56"/>
            </a:solidFill>
            <a:prstDash val="solid"/>
            <a:round/>
            <a:headEnd len="sm" w="sm" type="none"/>
            <a:tailEnd len="med" w="med" type="stealth"/>
          </a:ln>
        </p:spPr>
      </p:cxnSp>
      <p:cxnSp>
        <p:nvCxnSpPr>
          <p:cNvPr id="857" name="Google Shape;857;gf9a494fcac_0_863"/>
          <p:cNvCxnSpPr>
            <a:stCxn id="851" idx="3"/>
            <a:endCxn id="852" idx="3"/>
          </p:cNvCxnSpPr>
          <p:nvPr/>
        </p:nvCxnSpPr>
        <p:spPr>
          <a:xfrm>
            <a:off x="7103675" y="3156825"/>
            <a:ext cx="196500" cy="498000"/>
          </a:xfrm>
          <a:prstGeom prst="curvedConnector3">
            <a:avLst>
              <a:gd fmla="val 221234" name="adj1"/>
            </a:avLst>
          </a:prstGeom>
          <a:noFill/>
          <a:ln cap="flat" cmpd="sng" w="9525">
            <a:solidFill>
              <a:srgbClr val="203B56"/>
            </a:solidFill>
            <a:prstDash val="solid"/>
            <a:round/>
            <a:headEnd len="sm" w="sm" type="none"/>
            <a:tailEnd len="med" w="med" type="stealth"/>
          </a:ln>
        </p:spPr>
      </p:cxnSp>
      <p:cxnSp>
        <p:nvCxnSpPr>
          <p:cNvPr id="858" name="Google Shape;858;gf9a494fcac_0_863"/>
          <p:cNvCxnSpPr>
            <a:stCxn id="852" idx="3"/>
            <a:endCxn id="853" idx="3"/>
          </p:cNvCxnSpPr>
          <p:nvPr/>
        </p:nvCxnSpPr>
        <p:spPr>
          <a:xfrm>
            <a:off x="7300275" y="3654850"/>
            <a:ext cx="291900" cy="498000"/>
          </a:xfrm>
          <a:prstGeom prst="curvedConnector3">
            <a:avLst>
              <a:gd fmla="val 181526" name="adj1"/>
            </a:avLst>
          </a:prstGeom>
          <a:noFill/>
          <a:ln cap="flat" cmpd="sng" w="9525">
            <a:solidFill>
              <a:srgbClr val="203B56"/>
            </a:solidFill>
            <a:prstDash val="solid"/>
            <a:round/>
            <a:headEnd len="sm" w="sm" type="none"/>
            <a:tailEnd len="med" w="med" type="stealth"/>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3"/>
          <p:cNvSpPr txBox="1"/>
          <p:nvPr>
            <p:ph type="title"/>
          </p:nvPr>
        </p:nvSpPr>
        <p:spPr>
          <a:xfrm>
            <a:off x="418417" y="2191267"/>
            <a:ext cx="16047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1800"/>
              <a:t>Product</a:t>
            </a:r>
            <a:br>
              <a:rPr lang="en" sz="1800"/>
            </a:br>
            <a:r>
              <a:rPr lang="en" sz="1800"/>
              <a:t>Introduction</a:t>
            </a:r>
            <a:endParaRPr sz="1800"/>
          </a:p>
        </p:txBody>
      </p:sp>
      <p:sp>
        <p:nvSpPr>
          <p:cNvPr id="225" name="Google Shape;225;p3"/>
          <p:cNvSpPr txBox="1"/>
          <p:nvPr>
            <p:ph idx="1" type="subTitle"/>
          </p:nvPr>
        </p:nvSpPr>
        <p:spPr>
          <a:xfrm>
            <a:off x="418417" y="3608767"/>
            <a:ext cx="16047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Key features of the  product</a:t>
            </a:r>
            <a:endParaRPr/>
          </a:p>
          <a:p>
            <a:pPr indent="0" lvl="0" marL="0" rtl="0" algn="ctr">
              <a:lnSpc>
                <a:spcPct val="100000"/>
              </a:lnSpc>
              <a:spcBef>
                <a:spcPts val="0"/>
              </a:spcBef>
              <a:spcAft>
                <a:spcPts val="0"/>
              </a:spcAft>
              <a:buSzPts val="1400"/>
              <a:buNone/>
            </a:pPr>
            <a:r>
              <a:t/>
            </a:r>
            <a:endParaRPr/>
          </a:p>
        </p:txBody>
      </p:sp>
      <p:sp>
        <p:nvSpPr>
          <p:cNvPr id="226" name="Google Shape;226;p3"/>
          <p:cNvSpPr txBox="1"/>
          <p:nvPr>
            <p:ph idx="2" type="title"/>
          </p:nvPr>
        </p:nvSpPr>
        <p:spPr>
          <a:xfrm>
            <a:off x="2140506" y="2191267"/>
            <a:ext cx="16047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1800"/>
              <a:t>Design for Maintainability</a:t>
            </a:r>
            <a:endParaRPr sz="1800"/>
          </a:p>
        </p:txBody>
      </p:sp>
      <p:sp>
        <p:nvSpPr>
          <p:cNvPr id="227" name="Google Shape;227;p3"/>
          <p:cNvSpPr txBox="1"/>
          <p:nvPr>
            <p:ph idx="3" type="subTitle"/>
          </p:nvPr>
        </p:nvSpPr>
        <p:spPr>
          <a:xfrm>
            <a:off x="2140506" y="3608767"/>
            <a:ext cx="16047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Measures taken to ensure product is maintainable</a:t>
            </a:r>
            <a:endParaRPr/>
          </a:p>
        </p:txBody>
      </p:sp>
      <p:sp>
        <p:nvSpPr>
          <p:cNvPr id="228" name="Google Shape;228;p3"/>
          <p:cNvSpPr txBox="1"/>
          <p:nvPr>
            <p:ph idx="4" type="title"/>
          </p:nvPr>
        </p:nvSpPr>
        <p:spPr>
          <a:xfrm>
            <a:off x="3862596" y="2191267"/>
            <a:ext cx="16047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1800"/>
              <a:t>Software Quality Assurance</a:t>
            </a:r>
            <a:endParaRPr sz="1800"/>
          </a:p>
        </p:txBody>
      </p:sp>
      <p:sp>
        <p:nvSpPr>
          <p:cNvPr id="229" name="Google Shape;229;p3"/>
          <p:cNvSpPr txBox="1"/>
          <p:nvPr>
            <p:ph idx="5" type="subTitle"/>
          </p:nvPr>
        </p:nvSpPr>
        <p:spPr>
          <a:xfrm>
            <a:off x="3862596" y="3608767"/>
            <a:ext cx="16047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Processes to ensure quality of product</a:t>
            </a:r>
            <a:endParaRPr/>
          </a:p>
        </p:txBody>
      </p:sp>
      <p:sp>
        <p:nvSpPr>
          <p:cNvPr id="230" name="Google Shape;230;p3"/>
          <p:cNvSpPr/>
          <p:nvPr/>
        </p:nvSpPr>
        <p:spPr>
          <a:xfrm>
            <a:off x="629029" y="1080917"/>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
          <p:cNvSpPr/>
          <p:nvPr/>
        </p:nvSpPr>
        <p:spPr>
          <a:xfrm>
            <a:off x="2351117" y="1080917"/>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
          <p:cNvSpPr/>
          <p:nvPr/>
        </p:nvSpPr>
        <p:spPr>
          <a:xfrm>
            <a:off x="4073179" y="1080917"/>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
          <p:cNvSpPr/>
          <p:nvPr/>
        </p:nvSpPr>
        <p:spPr>
          <a:xfrm>
            <a:off x="5795279" y="1080917"/>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3"/>
          <p:cNvSpPr txBox="1"/>
          <p:nvPr>
            <p:ph idx="6" type="title"/>
          </p:nvPr>
        </p:nvSpPr>
        <p:spPr>
          <a:xfrm>
            <a:off x="5584686" y="2191267"/>
            <a:ext cx="1604700" cy="14823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sz="1800"/>
              <a:t>Project Management</a:t>
            </a:r>
            <a:endParaRPr sz="1800"/>
          </a:p>
        </p:txBody>
      </p:sp>
      <p:sp>
        <p:nvSpPr>
          <p:cNvPr id="235" name="Google Shape;235;p3"/>
          <p:cNvSpPr txBox="1"/>
          <p:nvPr>
            <p:ph idx="7" type="subTitle"/>
          </p:nvPr>
        </p:nvSpPr>
        <p:spPr>
          <a:xfrm>
            <a:off x="5584686" y="3608767"/>
            <a:ext cx="1604700" cy="12351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Breakdown of Project</a:t>
            </a:r>
            <a:endParaRPr/>
          </a:p>
        </p:txBody>
      </p:sp>
      <p:sp>
        <p:nvSpPr>
          <p:cNvPr id="236" name="Google Shape;236;p3"/>
          <p:cNvSpPr txBox="1"/>
          <p:nvPr>
            <p:ph idx="8" type="title"/>
          </p:nvPr>
        </p:nvSpPr>
        <p:spPr>
          <a:xfrm>
            <a:off x="187429" y="1373992"/>
            <a:ext cx="2066700" cy="1406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000"/>
              <a:buNone/>
            </a:pPr>
            <a:r>
              <a:rPr lang="en">
                <a:solidFill>
                  <a:srgbClr val="ECF8FF"/>
                </a:solidFill>
              </a:rPr>
              <a:t>01</a:t>
            </a:r>
            <a:endParaRPr>
              <a:solidFill>
                <a:srgbClr val="ECF8FF"/>
              </a:solidFill>
            </a:endParaRPr>
          </a:p>
        </p:txBody>
      </p:sp>
      <p:sp>
        <p:nvSpPr>
          <p:cNvPr id="237" name="Google Shape;237;p3"/>
          <p:cNvSpPr txBox="1"/>
          <p:nvPr>
            <p:ph idx="9" type="title"/>
          </p:nvPr>
        </p:nvSpPr>
        <p:spPr>
          <a:xfrm>
            <a:off x="1909504" y="1373992"/>
            <a:ext cx="2066700" cy="1406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000"/>
              <a:buNone/>
            </a:pPr>
            <a:r>
              <a:rPr lang="en">
                <a:solidFill>
                  <a:srgbClr val="ECF8FF"/>
                </a:solidFill>
              </a:rPr>
              <a:t>02</a:t>
            </a:r>
            <a:endParaRPr>
              <a:solidFill>
                <a:srgbClr val="ECF8FF"/>
              </a:solidFill>
            </a:endParaRPr>
          </a:p>
        </p:txBody>
      </p:sp>
      <p:sp>
        <p:nvSpPr>
          <p:cNvPr id="238" name="Google Shape;238;p3"/>
          <p:cNvSpPr txBox="1"/>
          <p:nvPr>
            <p:ph idx="13" type="title"/>
          </p:nvPr>
        </p:nvSpPr>
        <p:spPr>
          <a:xfrm>
            <a:off x="3631604" y="1373992"/>
            <a:ext cx="2066700" cy="1406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000"/>
              <a:buNone/>
            </a:pPr>
            <a:r>
              <a:rPr lang="en">
                <a:solidFill>
                  <a:srgbClr val="ECF8FF"/>
                </a:solidFill>
              </a:rPr>
              <a:t>03</a:t>
            </a:r>
            <a:endParaRPr>
              <a:solidFill>
                <a:srgbClr val="ECF8FF"/>
              </a:solidFill>
            </a:endParaRPr>
          </a:p>
        </p:txBody>
      </p:sp>
      <p:sp>
        <p:nvSpPr>
          <p:cNvPr id="239" name="Google Shape;239;p3"/>
          <p:cNvSpPr txBox="1"/>
          <p:nvPr>
            <p:ph idx="14" type="title"/>
          </p:nvPr>
        </p:nvSpPr>
        <p:spPr>
          <a:xfrm>
            <a:off x="5353679" y="1373992"/>
            <a:ext cx="2066700" cy="1406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8000"/>
              <a:buNone/>
            </a:pPr>
            <a:r>
              <a:rPr lang="en">
                <a:solidFill>
                  <a:srgbClr val="ECF8FF"/>
                </a:solidFill>
              </a:rPr>
              <a:t>04</a:t>
            </a:r>
            <a:endParaRPr>
              <a:solidFill>
                <a:srgbClr val="ECF8FF"/>
              </a:solidFill>
            </a:endParaRPr>
          </a:p>
        </p:txBody>
      </p:sp>
      <p:sp>
        <p:nvSpPr>
          <p:cNvPr id="240" name="Google Shape;240;p3"/>
          <p:cNvSpPr txBox="1"/>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accent6"/>
              </a:buClr>
              <a:buSzPts val="2200"/>
              <a:buFont typeface="Advent Pro"/>
              <a:buNone/>
            </a:pPr>
            <a:r>
              <a:rPr b="1" i="0" lang="en" sz="2200" u="none" cap="none" strike="noStrike">
                <a:solidFill>
                  <a:schemeClr val="accent6"/>
                </a:solidFill>
                <a:latin typeface="Advent Pro"/>
                <a:ea typeface="Advent Pro"/>
                <a:cs typeface="Advent Pro"/>
                <a:sym typeface="Advent Pro"/>
              </a:rPr>
              <a:t>Outline of Presentation</a:t>
            </a:r>
            <a:endParaRPr b="0" i="0" sz="1400" u="none" cap="none" strike="noStrike">
              <a:solidFill>
                <a:srgbClr val="000000"/>
              </a:solidFill>
              <a:latin typeface="Arial"/>
              <a:ea typeface="Arial"/>
              <a:cs typeface="Arial"/>
              <a:sym typeface="Arial"/>
            </a:endParaRPr>
          </a:p>
        </p:txBody>
      </p:sp>
      <p:sp>
        <p:nvSpPr>
          <p:cNvPr id="241" name="Google Shape;241;p3"/>
          <p:cNvSpPr/>
          <p:nvPr/>
        </p:nvSpPr>
        <p:spPr>
          <a:xfrm>
            <a:off x="7542083" y="1080917"/>
            <a:ext cx="1183500" cy="13248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3"/>
          <p:cNvSpPr txBox="1"/>
          <p:nvPr/>
        </p:nvSpPr>
        <p:spPr>
          <a:xfrm>
            <a:off x="7331490" y="2191267"/>
            <a:ext cx="1604700" cy="14823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accent6"/>
              </a:buClr>
              <a:buSzPts val="2200"/>
              <a:buFont typeface="Advent Pro"/>
              <a:buNone/>
            </a:pPr>
            <a:r>
              <a:rPr b="1" i="0" lang="en" sz="1800" u="none" cap="none" strike="noStrike">
                <a:solidFill>
                  <a:schemeClr val="accent6"/>
                </a:solidFill>
                <a:latin typeface="Advent Pro"/>
                <a:ea typeface="Advent Pro"/>
                <a:cs typeface="Advent Pro"/>
                <a:sym typeface="Advent Pro"/>
              </a:rPr>
              <a:t>Risk Management</a:t>
            </a:r>
            <a:endParaRPr b="0" i="0" sz="1400" u="none" cap="none" strike="noStrike">
              <a:solidFill>
                <a:srgbClr val="000000"/>
              </a:solidFill>
              <a:latin typeface="Arial"/>
              <a:ea typeface="Arial"/>
              <a:cs typeface="Arial"/>
              <a:sym typeface="Arial"/>
            </a:endParaRPr>
          </a:p>
        </p:txBody>
      </p:sp>
      <p:sp>
        <p:nvSpPr>
          <p:cNvPr id="243" name="Google Shape;243;p3"/>
          <p:cNvSpPr txBox="1"/>
          <p:nvPr/>
        </p:nvSpPr>
        <p:spPr>
          <a:xfrm>
            <a:off x="7331490" y="3608767"/>
            <a:ext cx="1604700" cy="1235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chemeClr val="dk1"/>
              </a:buClr>
              <a:buSzPts val="1100"/>
              <a:buFont typeface="Arial"/>
              <a:buNone/>
            </a:pPr>
            <a:r>
              <a:rPr b="0" i="0" lang="en" sz="1400" u="none" cap="none" strike="noStrike">
                <a:solidFill>
                  <a:srgbClr val="434343"/>
                </a:solidFill>
                <a:latin typeface="Roboto"/>
                <a:ea typeface="Roboto"/>
                <a:cs typeface="Roboto"/>
                <a:sym typeface="Roboto"/>
              </a:rPr>
              <a:t>Reasoning, Approach and Risk Processes &amp; Plans</a:t>
            </a:r>
            <a:endParaRPr b="0" i="0" sz="1400" u="none" cap="none" strike="noStrike">
              <a:solidFill>
                <a:srgbClr val="000000"/>
              </a:solidFill>
              <a:latin typeface="Arial"/>
              <a:ea typeface="Arial"/>
              <a:cs typeface="Arial"/>
              <a:sym typeface="Arial"/>
            </a:endParaRPr>
          </a:p>
        </p:txBody>
      </p:sp>
      <p:sp>
        <p:nvSpPr>
          <p:cNvPr id="244" name="Google Shape;244;p3"/>
          <p:cNvSpPr txBox="1"/>
          <p:nvPr/>
        </p:nvSpPr>
        <p:spPr>
          <a:xfrm>
            <a:off x="7100483" y="1373992"/>
            <a:ext cx="2066700" cy="14064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2"/>
              </a:buClr>
              <a:buSzPts val="8000"/>
              <a:buFont typeface="Advent Pro"/>
              <a:buNone/>
            </a:pPr>
            <a:r>
              <a:rPr b="1" i="0" lang="en" sz="8000" u="none" cap="none" strike="noStrike">
                <a:solidFill>
                  <a:srgbClr val="ECF8FF"/>
                </a:solidFill>
                <a:latin typeface="Advent Pro"/>
                <a:ea typeface="Advent Pro"/>
                <a:cs typeface="Advent Pro"/>
                <a:sym typeface="Advent Pro"/>
              </a:rPr>
              <a:t>05</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2" name="Shape 862"/>
        <p:cNvGrpSpPr/>
        <p:nvPr/>
      </p:nvGrpSpPr>
      <p:grpSpPr>
        <a:xfrm>
          <a:off x="0" y="0"/>
          <a:ext cx="0" cy="0"/>
          <a:chOff x="0" y="0"/>
          <a:chExt cx="0" cy="0"/>
        </a:xfrm>
      </p:grpSpPr>
      <p:sp>
        <p:nvSpPr>
          <p:cNvPr id="863" name="Google Shape;863;gf9a494fcac_0_983"/>
          <p:cNvSpPr txBox="1"/>
          <p:nvPr>
            <p:ph type="title"/>
          </p:nvPr>
        </p:nvSpPr>
        <p:spPr>
          <a:xfrm>
            <a:off x="796050" y="19505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Activity Diagram &amp; Work Package</a:t>
            </a:r>
            <a:endParaRPr/>
          </a:p>
        </p:txBody>
      </p:sp>
      <p:grpSp>
        <p:nvGrpSpPr>
          <p:cNvPr id="864" name="Google Shape;864;gf9a494fcac_0_983"/>
          <p:cNvGrpSpPr/>
          <p:nvPr/>
        </p:nvGrpSpPr>
        <p:grpSpPr>
          <a:xfrm>
            <a:off x="242563" y="1619638"/>
            <a:ext cx="8658875" cy="2230950"/>
            <a:chOff x="268025" y="2799613"/>
            <a:chExt cx="8658875" cy="2230950"/>
          </a:xfrm>
        </p:grpSpPr>
        <p:sp>
          <p:nvSpPr>
            <p:cNvPr id="865" name="Google Shape;865;gf9a494fcac_0_983"/>
            <p:cNvSpPr/>
            <p:nvPr/>
          </p:nvSpPr>
          <p:spPr>
            <a:xfrm>
              <a:off x="268025" y="4065950"/>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lang="en" sz="1300">
                  <a:latin typeface="Advent Pro"/>
                  <a:ea typeface="Advent Pro"/>
                  <a:cs typeface="Advent Pro"/>
                  <a:sym typeface="Advent Pro"/>
                </a:rPr>
                <a:t>Planning</a:t>
              </a:r>
              <a:endParaRPr b="1" i="0" sz="1300" u="none" cap="none" strike="noStrike">
                <a:solidFill>
                  <a:srgbClr val="000000"/>
                </a:solidFill>
                <a:latin typeface="Advent Pro"/>
                <a:ea typeface="Advent Pro"/>
                <a:cs typeface="Advent Pro"/>
                <a:sym typeface="Advent Pro"/>
              </a:endParaRPr>
            </a:p>
          </p:txBody>
        </p:sp>
        <p:cxnSp>
          <p:nvCxnSpPr>
            <p:cNvPr id="866" name="Google Shape;866;gf9a494fcac_0_983"/>
            <p:cNvCxnSpPr>
              <a:stCxn id="865" idx="3"/>
              <a:endCxn id="867" idx="1"/>
            </p:cNvCxnSpPr>
            <p:nvPr/>
          </p:nvCxnSpPr>
          <p:spPr>
            <a:xfrm>
              <a:off x="1179125" y="4353650"/>
              <a:ext cx="358500" cy="23100"/>
            </a:xfrm>
            <a:prstGeom prst="straightConnector1">
              <a:avLst/>
            </a:prstGeom>
            <a:noFill/>
            <a:ln cap="flat" cmpd="sng" w="9525">
              <a:solidFill>
                <a:srgbClr val="434343"/>
              </a:solidFill>
              <a:prstDash val="solid"/>
              <a:round/>
              <a:headEnd len="sm" w="sm" type="none"/>
              <a:tailEnd len="med" w="med" type="triangle"/>
            </a:ln>
          </p:spPr>
        </p:cxnSp>
        <p:sp>
          <p:nvSpPr>
            <p:cNvPr id="868" name="Google Shape;868;gf9a494fcac_0_983"/>
            <p:cNvSpPr/>
            <p:nvPr/>
          </p:nvSpPr>
          <p:spPr>
            <a:xfrm>
              <a:off x="4380025" y="2799613"/>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Docs</a:t>
              </a:r>
              <a:endParaRPr b="1" i="0" sz="1300" u="none" cap="none" strike="noStrike">
                <a:solidFill>
                  <a:srgbClr val="000000"/>
                </a:solidFill>
                <a:latin typeface="Advent Pro"/>
                <a:ea typeface="Advent Pro"/>
                <a:cs typeface="Advent Pro"/>
                <a:sym typeface="Advent Pro"/>
              </a:endParaRPr>
            </a:p>
          </p:txBody>
        </p:sp>
        <p:cxnSp>
          <p:nvCxnSpPr>
            <p:cNvPr id="869" name="Google Shape;869;gf9a494fcac_0_983"/>
            <p:cNvCxnSpPr>
              <a:stCxn id="870" idx="3"/>
              <a:endCxn id="871" idx="1"/>
            </p:cNvCxnSpPr>
            <p:nvPr/>
          </p:nvCxnSpPr>
          <p:spPr>
            <a:xfrm>
              <a:off x="6566338" y="4399600"/>
              <a:ext cx="229500" cy="0"/>
            </a:xfrm>
            <a:prstGeom prst="straightConnector1">
              <a:avLst/>
            </a:prstGeom>
            <a:noFill/>
            <a:ln cap="flat" cmpd="sng" w="9525">
              <a:solidFill>
                <a:srgbClr val="434343"/>
              </a:solidFill>
              <a:prstDash val="solid"/>
              <a:round/>
              <a:headEnd len="sm" w="sm" type="none"/>
              <a:tailEnd len="med" w="med" type="triangle"/>
            </a:ln>
          </p:spPr>
        </p:cxnSp>
        <p:sp>
          <p:nvSpPr>
            <p:cNvPr id="872" name="Google Shape;872;gf9a494fcac_0_983"/>
            <p:cNvSpPr/>
            <p:nvPr/>
          </p:nvSpPr>
          <p:spPr>
            <a:xfrm>
              <a:off x="8015800" y="4111900"/>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Handover</a:t>
              </a:r>
              <a:endParaRPr b="1" i="0" sz="1300" u="none" cap="none" strike="noStrike">
                <a:solidFill>
                  <a:srgbClr val="000000"/>
                </a:solidFill>
                <a:latin typeface="Advent Pro"/>
                <a:ea typeface="Advent Pro"/>
                <a:cs typeface="Advent Pro"/>
                <a:sym typeface="Advent Pro"/>
              </a:endParaRPr>
            </a:p>
          </p:txBody>
        </p:sp>
        <p:cxnSp>
          <p:nvCxnSpPr>
            <p:cNvPr id="873" name="Google Shape;873;gf9a494fcac_0_983"/>
            <p:cNvCxnSpPr>
              <a:stCxn id="871" idx="3"/>
              <a:endCxn id="872" idx="1"/>
            </p:cNvCxnSpPr>
            <p:nvPr/>
          </p:nvCxnSpPr>
          <p:spPr>
            <a:xfrm>
              <a:off x="7706925" y="4399600"/>
              <a:ext cx="309000" cy="0"/>
            </a:xfrm>
            <a:prstGeom prst="straightConnector1">
              <a:avLst/>
            </a:prstGeom>
            <a:noFill/>
            <a:ln cap="flat" cmpd="sng" w="9525">
              <a:solidFill>
                <a:srgbClr val="434343"/>
              </a:solidFill>
              <a:prstDash val="solid"/>
              <a:round/>
              <a:headEnd len="sm" w="sm" type="none"/>
              <a:tailEnd len="med" w="med" type="triangle"/>
            </a:ln>
          </p:spPr>
        </p:cxnSp>
        <p:sp>
          <p:nvSpPr>
            <p:cNvPr id="867" name="Google Shape;867;gf9a494fcac_0_983"/>
            <p:cNvSpPr/>
            <p:nvPr/>
          </p:nvSpPr>
          <p:spPr>
            <a:xfrm>
              <a:off x="1537637" y="4088900"/>
              <a:ext cx="11982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b="1" lang="en" sz="1300">
                  <a:latin typeface="Advent Pro"/>
                  <a:ea typeface="Advent Pro"/>
                  <a:cs typeface="Advent Pro"/>
                  <a:sym typeface="Advent Pro"/>
                </a:rPr>
                <a:t>Requirements</a:t>
              </a:r>
              <a:endParaRPr b="1" i="0" sz="1300" u="none" cap="none" strike="noStrike">
                <a:solidFill>
                  <a:srgbClr val="000000"/>
                </a:solidFill>
                <a:latin typeface="Advent Pro"/>
                <a:ea typeface="Advent Pro"/>
                <a:cs typeface="Advent Pro"/>
                <a:sym typeface="Advent Pro"/>
              </a:endParaRPr>
            </a:p>
          </p:txBody>
        </p:sp>
        <p:cxnSp>
          <p:nvCxnSpPr>
            <p:cNvPr id="874" name="Google Shape;874;gf9a494fcac_0_983"/>
            <p:cNvCxnSpPr>
              <a:stCxn id="867" idx="3"/>
              <a:endCxn id="875" idx="1"/>
            </p:cNvCxnSpPr>
            <p:nvPr/>
          </p:nvCxnSpPr>
          <p:spPr>
            <a:xfrm>
              <a:off x="2735837" y="4376600"/>
              <a:ext cx="419400" cy="23100"/>
            </a:xfrm>
            <a:prstGeom prst="straightConnector1">
              <a:avLst/>
            </a:prstGeom>
            <a:noFill/>
            <a:ln cap="flat" cmpd="sng" w="9525">
              <a:solidFill>
                <a:srgbClr val="434343"/>
              </a:solidFill>
              <a:prstDash val="solid"/>
              <a:round/>
              <a:headEnd len="sm" w="sm" type="none"/>
              <a:tailEnd len="med" w="med" type="triangle"/>
            </a:ln>
          </p:spPr>
        </p:cxnSp>
        <p:sp>
          <p:nvSpPr>
            <p:cNvPr id="876" name="Google Shape;876;gf9a494fcac_0_983"/>
            <p:cNvSpPr/>
            <p:nvPr/>
          </p:nvSpPr>
          <p:spPr>
            <a:xfrm>
              <a:off x="4346125" y="4455163"/>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Back End</a:t>
              </a:r>
              <a:endParaRPr b="1" i="0" sz="1300" u="none" cap="none" strike="noStrike">
                <a:solidFill>
                  <a:srgbClr val="000000"/>
                </a:solidFill>
                <a:latin typeface="Advent Pro"/>
                <a:ea typeface="Advent Pro"/>
                <a:cs typeface="Advent Pro"/>
                <a:sym typeface="Advent Pro"/>
              </a:endParaRPr>
            </a:p>
          </p:txBody>
        </p:sp>
        <p:cxnSp>
          <p:nvCxnSpPr>
            <p:cNvPr id="877" name="Google Shape;877;gf9a494fcac_0_983"/>
            <p:cNvCxnSpPr>
              <a:stCxn id="875" idx="3"/>
              <a:endCxn id="876" idx="1"/>
            </p:cNvCxnSpPr>
            <p:nvPr/>
          </p:nvCxnSpPr>
          <p:spPr>
            <a:xfrm>
              <a:off x="4066325" y="4399600"/>
              <a:ext cx="279900" cy="343200"/>
            </a:xfrm>
            <a:prstGeom prst="straightConnector1">
              <a:avLst/>
            </a:prstGeom>
            <a:noFill/>
            <a:ln cap="flat" cmpd="sng" w="9525">
              <a:solidFill>
                <a:srgbClr val="434343"/>
              </a:solidFill>
              <a:prstDash val="solid"/>
              <a:round/>
              <a:headEnd len="sm" w="sm" type="none"/>
              <a:tailEnd len="med" w="med" type="triangle"/>
            </a:ln>
          </p:spPr>
        </p:cxnSp>
        <p:sp>
          <p:nvSpPr>
            <p:cNvPr id="871" name="Google Shape;871;gf9a494fcac_0_983"/>
            <p:cNvSpPr/>
            <p:nvPr/>
          </p:nvSpPr>
          <p:spPr>
            <a:xfrm>
              <a:off x="6795825" y="4111900"/>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System Testing</a:t>
              </a:r>
              <a:endParaRPr b="1" i="0" sz="1300" u="none" cap="none" strike="noStrike">
                <a:solidFill>
                  <a:srgbClr val="000000"/>
                </a:solidFill>
                <a:latin typeface="Advent Pro"/>
                <a:ea typeface="Advent Pro"/>
                <a:cs typeface="Advent Pro"/>
                <a:sym typeface="Advent Pro"/>
              </a:endParaRPr>
            </a:p>
          </p:txBody>
        </p:sp>
        <p:cxnSp>
          <p:nvCxnSpPr>
            <p:cNvPr id="878" name="Google Shape;878;gf9a494fcac_0_983"/>
            <p:cNvCxnSpPr>
              <a:stCxn id="879" idx="3"/>
              <a:endCxn id="870" idx="1"/>
            </p:cNvCxnSpPr>
            <p:nvPr/>
          </p:nvCxnSpPr>
          <p:spPr>
            <a:xfrm>
              <a:off x="5291125" y="3875113"/>
              <a:ext cx="313800" cy="524400"/>
            </a:xfrm>
            <a:prstGeom prst="straightConnector1">
              <a:avLst/>
            </a:prstGeom>
            <a:noFill/>
            <a:ln cap="flat" cmpd="sng" w="9525">
              <a:solidFill>
                <a:srgbClr val="434343"/>
              </a:solidFill>
              <a:prstDash val="solid"/>
              <a:round/>
              <a:headEnd len="sm" w="sm" type="none"/>
              <a:tailEnd len="med" w="med" type="triangle"/>
            </a:ln>
          </p:spPr>
        </p:cxnSp>
        <p:sp>
          <p:nvSpPr>
            <p:cNvPr id="875" name="Google Shape;875;gf9a494fcac_0_983"/>
            <p:cNvSpPr/>
            <p:nvPr/>
          </p:nvSpPr>
          <p:spPr>
            <a:xfrm>
              <a:off x="3155225" y="4111900"/>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System Design</a:t>
              </a:r>
              <a:endParaRPr b="1" i="0" sz="1300" u="none" cap="none" strike="noStrike">
                <a:solidFill>
                  <a:srgbClr val="000000"/>
                </a:solidFill>
                <a:latin typeface="Advent Pro"/>
                <a:ea typeface="Advent Pro"/>
                <a:cs typeface="Advent Pro"/>
                <a:sym typeface="Advent Pro"/>
              </a:endParaRPr>
            </a:p>
          </p:txBody>
        </p:sp>
        <p:cxnSp>
          <p:nvCxnSpPr>
            <p:cNvPr id="880" name="Google Shape;880;gf9a494fcac_0_983"/>
            <p:cNvCxnSpPr>
              <a:stCxn id="875" idx="3"/>
              <a:endCxn id="879" idx="1"/>
            </p:cNvCxnSpPr>
            <p:nvPr/>
          </p:nvCxnSpPr>
          <p:spPr>
            <a:xfrm flipH="1" rot="10800000">
              <a:off x="4066325" y="3875200"/>
              <a:ext cx="313800" cy="524400"/>
            </a:xfrm>
            <a:prstGeom prst="straightConnector1">
              <a:avLst/>
            </a:prstGeom>
            <a:noFill/>
            <a:ln cap="flat" cmpd="sng" w="9525">
              <a:solidFill>
                <a:srgbClr val="434343"/>
              </a:solidFill>
              <a:prstDash val="solid"/>
              <a:round/>
              <a:headEnd len="sm" w="sm" type="none"/>
              <a:tailEnd len="med" w="med" type="triangle"/>
            </a:ln>
          </p:spPr>
        </p:cxnSp>
        <p:sp>
          <p:nvSpPr>
            <p:cNvPr id="879" name="Google Shape;879;gf9a494fcac_0_983"/>
            <p:cNvSpPr/>
            <p:nvPr/>
          </p:nvSpPr>
          <p:spPr>
            <a:xfrm>
              <a:off x="4380025" y="3587413"/>
              <a:ext cx="9111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Front End</a:t>
              </a:r>
              <a:endParaRPr b="1" i="0" sz="1300" u="none" cap="none" strike="noStrike">
                <a:solidFill>
                  <a:srgbClr val="000000"/>
                </a:solidFill>
                <a:latin typeface="Advent Pro"/>
                <a:ea typeface="Advent Pro"/>
                <a:cs typeface="Advent Pro"/>
                <a:sym typeface="Advent Pro"/>
              </a:endParaRPr>
            </a:p>
          </p:txBody>
        </p:sp>
        <p:sp>
          <p:nvSpPr>
            <p:cNvPr id="870" name="Google Shape;870;gf9a494fcac_0_983"/>
            <p:cNvSpPr/>
            <p:nvPr/>
          </p:nvSpPr>
          <p:spPr>
            <a:xfrm>
              <a:off x="5604838" y="4111900"/>
              <a:ext cx="961500" cy="575400"/>
            </a:xfrm>
            <a:prstGeom prst="roundRect">
              <a:avLst>
                <a:gd fmla="val 16667" name="adj"/>
              </a:avLst>
            </a:prstGeom>
            <a:solidFill>
              <a:srgbClr val="E4DF6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300"/>
                <a:buFont typeface="Arial"/>
                <a:buNone/>
              </a:pPr>
              <a:r>
                <a:rPr b="1" lang="en" sz="1300">
                  <a:solidFill>
                    <a:schemeClr val="dk1"/>
                  </a:solidFill>
                  <a:latin typeface="Advent Pro"/>
                  <a:ea typeface="Advent Pro"/>
                  <a:cs typeface="Advent Pro"/>
                  <a:sym typeface="Advent Pro"/>
                </a:rPr>
                <a:t>System Integration</a:t>
              </a:r>
              <a:endParaRPr b="1" i="0" sz="1300" u="none" cap="none" strike="noStrike">
                <a:solidFill>
                  <a:srgbClr val="000000"/>
                </a:solidFill>
                <a:latin typeface="Advent Pro"/>
                <a:ea typeface="Advent Pro"/>
                <a:cs typeface="Advent Pro"/>
                <a:sym typeface="Advent Pro"/>
              </a:endParaRPr>
            </a:p>
          </p:txBody>
        </p:sp>
        <p:cxnSp>
          <p:nvCxnSpPr>
            <p:cNvPr id="881" name="Google Shape;881;gf9a494fcac_0_983"/>
            <p:cNvCxnSpPr>
              <a:stCxn id="876" idx="3"/>
              <a:endCxn id="870" idx="1"/>
            </p:cNvCxnSpPr>
            <p:nvPr/>
          </p:nvCxnSpPr>
          <p:spPr>
            <a:xfrm flipH="1" rot="10800000">
              <a:off x="5257225" y="4399663"/>
              <a:ext cx="347700" cy="343200"/>
            </a:xfrm>
            <a:prstGeom prst="straightConnector1">
              <a:avLst/>
            </a:prstGeom>
            <a:noFill/>
            <a:ln cap="flat" cmpd="sng" w="9525">
              <a:solidFill>
                <a:srgbClr val="434343"/>
              </a:solidFill>
              <a:prstDash val="solid"/>
              <a:round/>
              <a:headEnd len="sm" w="sm" type="none"/>
              <a:tailEnd len="med" w="med" type="triangle"/>
            </a:ln>
          </p:spPr>
        </p:cxnSp>
        <p:cxnSp>
          <p:nvCxnSpPr>
            <p:cNvPr id="882" name="Google Shape;882;gf9a494fcac_0_983"/>
            <p:cNvCxnSpPr>
              <a:stCxn id="865" idx="0"/>
              <a:endCxn id="868" idx="1"/>
            </p:cNvCxnSpPr>
            <p:nvPr/>
          </p:nvCxnSpPr>
          <p:spPr>
            <a:xfrm flipH="1" rot="10800000">
              <a:off x="723575" y="3087350"/>
              <a:ext cx="3656400" cy="978600"/>
            </a:xfrm>
            <a:prstGeom prst="straightConnector1">
              <a:avLst/>
            </a:prstGeom>
            <a:noFill/>
            <a:ln cap="flat" cmpd="sng" w="9525">
              <a:solidFill>
                <a:srgbClr val="434343"/>
              </a:solidFill>
              <a:prstDash val="solid"/>
              <a:round/>
              <a:headEnd len="sm" w="sm" type="none"/>
              <a:tailEnd len="med" w="med" type="triangle"/>
            </a:ln>
          </p:spPr>
        </p:cxnSp>
        <p:cxnSp>
          <p:nvCxnSpPr>
            <p:cNvPr id="883" name="Google Shape;883;gf9a494fcac_0_983"/>
            <p:cNvCxnSpPr>
              <a:stCxn id="868" idx="3"/>
              <a:endCxn id="872" idx="0"/>
            </p:cNvCxnSpPr>
            <p:nvPr/>
          </p:nvCxnSpPr>
          <p:spPr>
            <a:xfrm>
              <a:off x="5291125" y="3087313"/>
              <a:ext cx="3180300" cy="1024500"/>
            </a:xfrm>
            <a:prstGeom prst="straightConnector1">
              <a:avLst/>
            </a:prstGeom>
            <a:noFill/>
            <a:ln cap="flat" cmpd="sng" w="9525">
              <a:solidFill>
                <a:srgbClr val="434343"/>
              </a:solidFill>
              <a:prstDash val="solid"/>
              <a:round/>
              <a:headEnd len="sm" w="sm" type="none"/>
              <a:tailEnd len="med" w="med" type="triangle"/>
            </a:ln>
          </p:spPr>
        </p:cxn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7" name="Shape 887"/>
        <p:cNvGrpSpPr/>
        <p:nvPr/>
      </p:nvGrpSpPr>
      <p:grpSpPr>
        <a:xfrm>
          <a:off x="0" y="0"/>
          <a:ext cx="0" cy="0"/>
          <a:chOff x="0" y="0"/>
          <a:chExt cx="0" cy="0"/>
        </a:xfrm>
      </p:grpSpPr>
      <p:sp>
        <p:nvSpPr>
          <p:cNvPr id="888" name="Google Shape;888;gf9a494fcac_0_1193"/>
          <p:cNvSpPr txBox="1"/>
          <p:nvPr>
            <p:ph idx="1" type="subTitle"/>
          </p:nvPr>
        </p:nvSpPr>
        <p:spPr>
          <a:xfrm>
            <a:off x="2470625" y="205725"/>
            <a:ext cx="4202700" cy="4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t>Best Practice Checklist</a:t>
            </a:r>
            <a:endParaRPr/>
          </a:p>
        </p:txBody>
      </p:sp>
      <p:graphicFrame>
        <p:nvGraphicFramePr>
          <p:cNvPr id="889" name="Google Shape;889;gf9a494fcac_0_1193"/>
          <p:cNvGraphicFramePr/>
          <p:nvPr/>
        </p:nvGraphicFramePr>
        <p:xfrm>
          <a:off x="1823613" y="1097395"/>
          <a:ext cx="3000000" cy="3000000"/>
        </p:xfrm>
        <a:graphic>
          <a:graphicData uri="http://schemas.openxmlformats.org/drawingml/2006/table">
            <a:tbl>
              <a:tblPr>
                <a:noFill/>
                <a:tableStyleId>{07F327B3-A9D3-443F-BA65-8A6A17E60566}</a:tableStyleId>
              </a:tblPr>
              <a:tblGrid>
                <a:gridCol w="396300"/>
                <a:gridCol w="4609325"/>
                <a:gridCol w="491125"/>
              </a:tblGrid>
              <a:tr h="262650">
                <a:tc>
                  <a:txBody>
                    <a:bodyPr/>
                    <a:lstStyle/>
                    <a:p>
                      <a:pPr indent="0" lvl="0" marL="0" rtl="0" algn="ctr">
                        <a:spcBef>
                          <a:spcPts val="0"/>
                        </a:spcBef>
                        <a:spcAft>
                          <a:spcPts val="0"/>
                        </a:spcAft>
                        <a:buNone/>
                      </a:pPr>
                      <a:r>
                        <a:rPr b="1" lang="en" sz="1200">
                          <a:solidFill>
                            <a:srgbClr val="202124"/>
                          </a:solidFill>
                          <a:latin typeface="Times New Roman"/>
                          <a:ea typeface="Times New Roman"/>
                          <a:cs typeface="Times New Roman"/>
                          <a:sym typeface="Times New Roman"/>
                        </a:rPr>
                        <a:t>No.</a:t>
                      </a:r>
                      <a:endParaRPr b="1"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1200">
                          <a:solidFill>
                            <a:srgbClr val="202124"/>
                          </a:solidFill>
                          <a:latin typeface="Times New Roman"/>
                          <a:ea typeface="Times New Roman"/>
                          <a:cs typeface="Times New Roman"/>
                          <a:sym typeface="Times New Roman"/>
                        </a:rPr>
                        <a:t>Practices </a:t>
                      </a:r>
                      <a:endParaRPr b="1"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c>
                  <a:txBody>
                    <a:bodyPr/>
                    <a:lstStyle/>
                    <a:p>
                      <a:pPr indent="0" lvl="0" marL="0" rtl="0" algn="ctr">
                        <a:spcBef>
                          <a:spcPts val="0"/>
                        </a:spcBef>
                        <a:spcAft>
                          <a:spcPts val="0"/>
                        </a:spcAft>
                        <a:buNone/>
                      </a:pPr>
                      <a:r>
                        <a:rPr b="1" lang="en" sz="1050">
                          <a:solidFill>
                            <a:srgbClr val="202124"/>
                          </a:solidFill>
                          <a:latin typeface="Times New Roman"/>
                          <a:ea typeface="Times New Roman"/>
                          <a:cs typeface="Times New Roman"/>
                          <a:sym typeface="Times New Roman"/>
                        </a:rPr>
                        <a:t>✔</a:t>
                      </a:r>
                      <a:endParaRPr b="1"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F4CCCC"/>
                    </a:solidFill>
                  </a:tcPr>
                </a:tc>
              </a:tr>
              <a:tr h="316150">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1</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 Documentation must be in a standardized format.</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550200">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2</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Weekly meetings should be held in accordance with the Waterfall SDLC Model.</a:t>
                      </a:r>
                      <a:endParaRPr sz="1200">
                        <a:solidFill>
                          <a:srgbClr val="202124"/>
                        </a:solidFill>
                        <a:latin typeface="Times New Roman"/>
                        <a:ea typeface="Times New Roman"/>
                        <a:cs typeface="Times New Roman"/>
                        <a:sym typeface="Times New Roman"/>
                      </a:endParaRPr>
                    </a:p>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Each member should be made aware of any changes.</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17675">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3</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Changes in code must be checked by a fellow developer and must pass the specific test case, before it can be merged.</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6150">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4</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Bugs and errors should be highlighted to all team members. </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316150">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5</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Coding Style must be consistent and follow the preset guidelines.</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33175">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6</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Project Scheduling should be done thoroughly and followed so that the project can be completed in a timely manner while meeting requirements.</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17675">
                <a:tc>
                  <a:txBody>
                    <a:bodyPr/>
                    <a:lstStyle/>
                    <a:p>
                      <a:pPr indent="0" lvl="0" marL="0" rtl="0" algn="ctr">
                        <a:spcBef>
                          <a:spcPts val="0"/>
                        </a:spcBef>
                        <a:spcAft>
                          <a:spcPts val="0"/>
                        </a:spcAft>
                        <a:buNone/>
                      </a:pPr>
                      <a:r>
                        <a:rPr lang="en" sz="1200">
                          <a:solidFill>
                            <a:srgbClr val="202124"/>
                          </a:solidFill>
                          <a:latin typeface="Times New Roman"/>
                          <a:ea typeface="Times New Roman"/>
                          <a:cs typeface="Times New Roman"/>
                          <a:sym typeface="Times New Roman"/>
                        </a:rPr>
                        <a:t>7</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rgbClr val="202124"/>
                          </a:solidFill>
                          <a:latin typeface="Times New Roman"/>
                          <a:ea typeface="Times New Roman"/>
                          <a:cs typeface="Times New Roman"/>
                          <a:sym typeface="Times New Roman"/>
                        </a:rPr>
                        <a:t>Software testing should be high priority and very thorough to ensure product quality and standards.</a:t>
                      </a:r>
                      <a:endParaRPr sz="1200">
                        <a:solidFill>
                          <a:srgbClr val="202124"/>
                        </a:solidFill>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t/>
                      </a:r>
                      <a:endParaRPr sz="1200" u="none" cap="none" strike="noStrike">
                        <a:solidFill>
                          <a:srgbClr val="202124"/>
                        </a:solidFill>
                        <a:highlight>
                          <a:srgbClr val="FFFF00"/>
                        </a:highlight>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3" name="Shape 893"/>
        <p:cNvGrpSpPr/>
        <p:nvPr/>
      </p:nvGrpSpPr>
      <p:grpSpPr>
        <a:xfrm>
          <a:off x="0" y="0"/>
          <a:ext cx="0" cy="0"/>
          <a:chOff x="0" y="0"/>
          <a:chExt cx="0" cy="0"/>
        </a:xfrm>
      </p:grpSpPr>
      <p:sp>
        <p:nvSpPr>
          <p:cNvPr id="894" name="Google Shape;894;gf9a494fcac_0_1267"/>
          <p:cNvSpPr txBox="1"/>
          <p:nvPr>
            <p:ph type="title"/>
          </p:nvPr>
        </p:nvSpPr>
        <p:spPr>
          <a:xfrm>
            <a:off x="931275" y="1651025"/>
            <a:ext cx="30381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solidFill>
                  <a:srgbClr val="213B55"/>
                </a:solidFill>
              </a:rPr>
              <a:t>Measurement of Resource Consumption</a:t>
            </a:r>
            <a:endParaRPr>
              <a:solidFill>
                <a:srgbClr val="213B55"/>
              </a:solidFill>
            </a:endParaRPr>
          </a:p>
        </p:txBody>
      </p:sp>
      <p:sp>
        <p:nvSpPr>
          <p:cNvPr id="895" name="Google Shape;895;gf9a494fcac_0_1267"/>
          <p:cNvSpPr txBox="1"/>
          <p:nvPr>
            <p:ph idx="6"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Monitoring and Control</a:t>
            </a:r>
            <a:endParaRPr/>
          </a:p>
        </p:txBody>
      </p:sp>
      <p:sp>
        <p:nvSpPr>
          <p:cNvPr id="896" name="Google Shape;896;gf9a494fcac_0_1267"/>
          <p:cNvSpPr txBox="1"/>
          <p:nvPr>
            <p:ph type="title"/>
          </p:nvPr>
        </p:nvSpPr>
        <p:spPr>
          <a:xfrm>
            <a:off x="1126575" y="3100950"/>
            <a:ext cx="2647500" cy="839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solidFill>
                  <a:srgbClr val="213B55"/>
                </a:solidFill>
              </a:rPr>
              <a:t>Identification of Major Project Risks</a:t>
            </a:r>
            <a:endParaRPr>
              <a:solidFill>
                <a:srgbClr val="213B55"/>
              </a:solidFill>
            </a:endParaRPr>
          </a:p>
        </p:txBody>
      </p:sp>
      <p:sp>
        <p:nvSpPr>
          <p:cNvPr id="897" name="Google Shape;897;gf9a494fcac_0_1267"/>
          <p:cNvSpPr txBox="1"/>
          <p:nvPr>
            <p:ph type="title"/>
          </p:nvPr>
        </p:nvSpPr>
        <p:spPr>
          <a:xfrm>
            <a:off x="5250875" y="1567025"/>
            <a:ext cx="2647500" cy="839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solidFill>
                  <a:srgbClr val="213B55"/>
                </a:solidFill>
              </a:rPr>
              <a:t>Regular Reviews of Project Progress</a:t>
            </a:r>
            <a:endParaRPr>
              <a:solidFill>
                <a:srgbClr val="213B55"/>
              </a:solidFill>
            </a:endParaRPr>
          </a:p>
        </p:txBody>
      </p:sp>
      <p:sp>
        <p:nvSpPr>
          <p:cNvPr id="898" name="Google Shape;898;gf9a494fcac_0_1267"/>
          <p:cNvSpPr txBox="1"/>
          <p:nvPr>
            <p:ph type="title"/>
          </p:nvPr>
        </p:nvSpPr>
        <p:spPr>
          <a:xfrm>
            <a:off x="5131175" y="3100950"/>
            <a:ext cx="2886900" cy="839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2200"/>
              <a:buNone/>
            </a:pPr>
            <a:r>
              <a:rPr lang="en">
                <a:solidFill>
                  <a:srgbClr val="213B55"/>
                </a:solidFill>
              </a:rPr>
              <a:t>Timeline Planning and Task Decomposition</a:t>
            </a:r>
            <a:endParaRPr>
              <a:solidFill>
                <a:srgbClr val="213B55"/>
              </a:solidFill>
            </a:endParaRPr>
          </a:p>
        </p:txBody>
      </p:sp>
      <p:cxnSp>
        <p:nvCxnSpPr>
          <p:cNvPr id="899" name="Google Shape;899;gf9a494fcac_0_1267"/>
          <p:cNvCxnSpPr/>
          <p:nvPr/>
        </p:nvCxnSpPr>
        <p:spPr>
          <a:xfrm flipH="1">
            <a:off x="810825" y="2669600"/>
            <a:ext cx="7407600" cy="27900"/>
          </a:xfrm>
          <a:prstGeom prst="straightConnector1">
            <a:avLst/>
          </a:prstGeom>
          <a:noFill/>
          <a:ln cap="flat" cmpd="sng" w="19050">
            <a:solidFill>
              <a:schemeClr val="accent1"/>
            </a:solidFill>
            <a:prstDash val="solid"/>
            <a:round/>
            <a:headEnd len="sm" w="sm" type="none"/>
            <a:tailEnd len="sm" w="sm" type="none"/>
          </a:ln>
        </p:spPr>
      </p:cxnSp>
      <p:cxnSp>
        <p:nvCxnSpPr>
          <p:cNvPr id="900" name="Google Shape;900;gf9a494fcac_0_1267"/>
          <p:cNvCxnSpPr/>
          <p:nvPr/>
        </p:nvCxnSpPr>
        <p:spPr>
          <a:xfrm flipH="1">
            <a:off x="4524025" y="1313825"/>
            <a:ext cx="4500" cy="2998200"/>
          </a:xfrm>
          <a:prstGeom prst="straightConnector1">
            <a:avLst/>
          </a:prstGeom>
          <a:noFill/>
          <a:ln cap="flat" cmpd="sng" w="19050">
            <a:solidFill>
              <a:schemeClr val="accent1"/>
            </a:solidFill>
            <a:prstDash val="solid"/>
            <a:round/>
            <a:headEnd len="sm" w="sm" type="none"/>
            <a:tailEnd len="sm" w="sm"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gf9a494fcac_0_482"/>
          <p:cNvSpPr txBox="1"/>
          <p:nvPr>
            <p:ph idx="2" type="title"/>
          </p:nvPr>
        </p:nvSpPr>
        <p:spPr>
          <a:xfrm>
            <a:off x="675775" y="2175450"/>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05 Risk</a:t>
            </a:r>
            <a:br>
              <a:rPr lang="en" sz="6000"/>
            </a:br>
            <a:r>
              <a:rPr lang="en" sz="6000"/>
              <a:t>Management</a:t>
            </a:r>
            <a:endParaRPr sz="6000"/>
          </a:p>
        </p:txBody>
      </p:sp>
      <p:sp>
        <p:nvSpPr>
          <p:cNvPr id="906" name="Google Shape;906;gf9a494fcac_0_482"/>
          <p:cNvSpPr/>
          <p:nvPr/>
        </p:nvSpPr>
        <p:spPr>
          <a:xfrm rot="-4254030">
            <a:off x="6172678" y="1531765"/>
            <a:ext cx="4385703" cy="2735710"/>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7" name="Google Shape;907;gf9a494fcac_0_482"/>
          <p:cNvGrpSpPr/>
          <p:nvPr/>
        </p:nvGrpSpPr>
        <p:grpSpPr>
          <a:xfrm rot="-358812">
            <a:off x="6451050" y="1216705"/>
            <a:ext cx="3181144" cy="3619000"/>
            <a:chOff x="8890095" y="3665125"/>
            <a:chExt cx="2909806" cy="3310315"/>
          </a:xfrm>
        </p:grpSpPr>
        <p:sp>
          <p:nvSpPr>
            <p:cNvPr id="908" name="Google Shape;908;gf9a494fcac_0_482"/>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gf9a494fcac_0_482"/>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0" name="Google Shape;910;gf9a494fcac_0_482"/>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1" name="Google Shape;911;gf9a494fcac_0_482"/>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2" name="Google Shape;912;gf9a494fcac_0_482"/>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3" name="Google Shape;913;gf9a494fcac_0_482"/>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4" name="Google Shape;914;gf9a494fcac_0_482"/>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5" name="Google Shape;915;gf9a494fcac_0_482"/>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6" name="Google Shape;916;gf9a494fcac_0_482"/>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17" name="Google Shape;917;gf9a494fcac_0_482"/>
          <p:cNvGrpSpPr/>
          <p:nvPr/>
        </p:nvGrpSpPr>
        <p:grpSpPr>
          <a:xfrm>
            <a:off x="6460449" y="2049925"/>
            <a:ext cx="353504" cy="679361"/>
            <a:chOff x="2335460" y="1980454"/>
            <a:chExt cx="318961" cy="613031"/>
          </a:xfrm>
        </p:grpSpPr>
        <p:sp>
          <p:nvSpPr>
            <p:cNvPr id="918" name="Google Shape;918;gf9a494fcac_0_482"/>
            <p:cNvSpPr/>
            <p:nvPr/>
          </p:nvSpPr>
          <p:spPr>
            <a:xfrm>
              <a:off x="2405554" y="2338043"/>
              <a:ext cx="178816" cy="255442"/>
            </a:xfrm>
            <a:custGeom>
              <a:rect b="b" l="l" r="r" t="t"/>
              <a:pathLst>
                <a:path extrusionOk="0" h="12161" w="8513">
                  <a:moveTo>
                    <a:pt x="3402" y="1"/>
                  </a:moveTo>
                  <a:lnTo>
                    <a:pt x="3402" y="10451"/>
                  </a:lnTo>
                  <a:lnTo>
                    <a:pt x="0" y="10451"/>
                  </a:lnTo>
                  <a:lnTo>
                    <a:pt x="0" y="12161"/>
                  </a:lnTo>
                  <a:lnTo>
                    <a:pt x="8512" y="12161"/>
                  </a:lnTo>
                  <a:lnTo>
                    <a:pt x="8512" y="10451"/>
                  </a:lnTo>
                  <a:lnTo>
                    <a:pt x="5111" y="10451"/>
                  </a:lnTo>
                  <a:lnTo>
                    <a:pt x="511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gf9a494fcac_0_482"/>
            <p:cNvSpPr/>
            <p:nvPr/>
          </p:nvSpPr>
          <p:spPr>
            <a:xfrm>
              <a:off x="2494972" y="2338043"/>
              <a:ext cx="89397" cy="255442"/>
            </a:xfrm>
            <a:custGeom>
              <a:rect b="b" l="l" r="r" t="t"/>
              <a:pathLst>
                <a:path extrusionOk="0" h="12161" w="4256">
                  <a:moveTo>
                    <a:pt x="0" y="1"/>
                  </a:moveTo>
                  <a:lnTo>
                    <a:pt x="0" y="12161"/>
                  </a:lnTo>
                  <a:lnTo>
                    <a:pt x="4255" y="12161"/>
                  </a:lnTo>
                  <a:lnTo>
                    <a:pt x="4255" y="10451"/>
                  </a:lnTo>
                  <a:lnTo>
                    <a:pt x="854" y="10451"/>
                  </a:lnTo>
                  <a:lnTo>
                    <a:pt x="854"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gf9a494fcac_0_482"/>
            <p:cNvSpPr/>
            <p:nvPr/>
          </p:nvSpPr>
          <p:spPr>
            <a:xfrm>
              <a:off x="2335502" y="1980475"/>
              <a:ext cx="318919" cy="375527"/>
            </a:xfrm>
            <a:custGeom>
              <a:rect b="b" l="l" r="r" t="t"/>
              <a:pathLst>
                <a:path extrusionOk="0" h="17878" w="15183">
                  <a:moveTo>
                    <a:pt x="732" y="1"/>
                  </a:moveTo>
                  <a:lnTo>
                    <a:pt x="2" y="10226"/>
                  </a:lnTo>
                  <a:lnTo>
                    <a:pt x="0" y="10287"/>
                  </a:lnTo>
                  <a:cubicBezTo>
                    <a:pt x="0" y="14473"/>
                    <a:pt x="3406" y="17877"/>
                    <a:pt x="7591" y="17877"/>
                  </a:cubicBezTo>
                  <a:cubicBezTo>
                    <a:pt x="11776" y="17877"/>
                    <a:pt x="15182" y="14471"/>
                    <a:pt x="15182" y="10287"/>
                  </a:cubicBezTo>
                  <a:lnTo>
                    <a:pt x="14451"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gf9a494fcac_0_482"/>
            <p:cNvSpPr/>
            <p:nvPr/>
          </p:nvSpPr>
          <p:spPr>
            <a:xfrm>
              <a:off x="2494972" y="1980475"/>
              <a:ext cx="159449" cy="375548"/>
            </a:xfrm>
            <a:custGeom>
              <a:rect b="b" l="l" r="r" t="t"/>
              <a:pathLst>
                <a:path extrusionOk="0" h="17879" w="7591">
                  <a:moveTo>
                    <a:pt x="0" y="1"/>
                  </a:moveTo>
                  <a:lnTo>
                    <a:pt x="0" y="17879"/>
                  </a:lnTo>
                  <a:cubicBezTo>
                    <a:pt x="4186" y="17879"/>
                    <a:pt x="7590" y="14473"/>
                    <a:pt x="7590" y="10287"/>
                  </a:cubicBezTo>
                  <a:lnTo>
                    <a:pt x="6859"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gf9a494fcac_0_482"/>
            <p:cNvSpPr/>
            <p:nvPr/>
          </p:nvSpPr>
          <p:spPr>
            <a:xfrm>
              <a:off x="2335460" y="2118478"/>
              <a:ext cx="318919" cy="237525"/>
            </a:xfrm>
            <a:custGeom>
              <a:rect b="b" l="l" r="r" t="t"/>
              <a:pathLst>
                <a:path extrusionOk="0" h="11308" w="15183">
                  <a:moveTo>
                    <a:pt x="13452" y="0"/>
                  </a:moveTo>
                  <a:cubicBezTo>
                    <a:pt x="13255" y="0"/>
                    <a:pt x="13057" y="15"/>
                    <a:pt x="12857" y="44"/>
                  </a:cubicBezTo>
                  <a:cubicBezTo>
                    <a:pt x="11839" y="194"/>
                    <a:pt x="10928" y="699"/>
                    <a:pt x="10046" y="1189"/>
                  </a:cubicBezTo>
                  <a:cubicBezTo>
                    <a:pt x="9013" y="1762"/>
                    <a:pt x="8038" y="2302"/>
                    <a:pt x="6927" y="2302"/>
                  </a:cubicBezTo>
                  <a:lnTo>
                    <a:pt x="101" y="2302"/>
                  </a:lnTo>
                  <a:lnTo>
                    <a:pt x="4" y="3656"/>
                  </a:lnTo>
                  <a:lnTo>
                    <a:pt x="1" y="3717"/>
                  </a:lnTo>
                  <a:cubicBezTo>
                    <a:pt x="1" y="7903"/>
                    <a:pt x="3407" y="11307"/>
                    <a:pt x="7593" y="11307"/>
                  </a:cubicBezTo>
                  <a:cubicBezTo>
                    <a:pt x="11777" y="11307"/>
                    <a:pt x="15183" y="7901"/>
                    <a:pt x="15183" y="3717"/>
                  </a:cubicBezTo>
                  <a:lnTo>
                    <a:pt x="14940" y="292"/>
                  </a:lnTo>
                  <a:cubicBezTo>
                    <a:pt x="14451" y="97"/>
                    <a:pt x="13957" y="0"/>
                    <a:pt x="134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gf9a494fcac_0_482"/>
            <p:cNvSpPr/>
            <p:nvPr/>
          </p:nvSpPr>
          <p:spPr>
            <a:xfrm>
              <a:off x="2494972" y="2118457"/>
              <a:ext cx="159449" cy="237567"/>
            </a:xfrm>
            <a:custGeom>
              <a:rect b="b" l="l" r="r" t="t"/>
              <a:pathLst>
                <a:path extrusionOk="0" h="11310" w="7591">
                  <a:moveTo>
                    <a:pt x="5861" y="1"/>
                  </a:moveTo>
                  <a:cubicBezTo>
                    <a:pt x="5664" y="1"/>
                    <a:pt x="5466" y="16"/>
                    <a:pt x="5266" y="45"/>
                  </a:cubicBezTo>
                  <a:cubicBezTo>
                    <a:pt x="4247" y="195"/>
                    <a:pt x="3335" y="700"/>
                    <a:pt x="2454" y="1190"/>
                  </a:cubicBezTo>
                  <a:cubicBezTo>
                    <a:pt x="1632" y="1645"/>
                    <a:pt x="847" y="2080"/>
                    <a:pt x="0" y="2241"/>
                  </a:cubicBezTo>
                  <a:lnTo>
                    <a:pt x="0" y="11310"/>
                  </a:lnTo>
                  <a:cubicBezTo>
                    <a:pt x="4186" y="11310"/>
                    <a:pt x="7590" y="7904"/>
                    <a:pt x="7590" y="3719"/>
                  </a:cubicBezTo>
                  <a:lnTo>
                    <a:pt x="7347" y="293"/>
                  </a:lnTo>
                  <a:cubicBezTo>
                    <a:pt x="6859" y="98"/>
                    <a:pt x="6365" y="1"/>
                    <a:pt x="5861"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gf9a494fcac_0_482"/>
            <p:cNvSpPr/>
            <p:nvPr/>
          </p:nvSpPr>
          <p:spPr>
            <a:xfrm>
              <a:off x="2465460" y="2027694"/>
              <a:ext cx="51042" cy="51021"/>
            </a:xfrm>
            <a:custGeom>
              <a:rect b="b" l="l" r="r" t="t"/>
              <a:pathLst>
                <a:path extrusionOk="0" h="2429" w="2430">
                  <a:moveTo>
                    <a:pt x="1220" y="1"/>
                  </a:moveTo>
                  <a:lnTo>
                    <a:pt x="1" y="1220"/>
                  </a:lnTo>
                  <a:lnTo>
                    <a:pt x="1209" y="2428"/>
                  </a:lnTo>
                  <a:lnTo>
                    <a:pt x="2430" y="1210"/>
                  </a:lnTo>
                  <a:lnTo>
                    <a:pt x="1220"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gf9a494fcac_0_482"/>
            <p:cNvSpPr/>
            <p:nvPr/>
          </p:nvSpPr>
          <p:spPr>
            <a:xfrm>
              <a:off x="2516481" y="1980454"/>
              <a:ext cx="72635" cy="47240"/>
            </a:xfrm>
            <a:custGeom>
              <a:rect b="b" l="l" r="r" t="t"/>
              <a:pathLst>
                <a:path extrusionOk="0" h="2249" w="3458">
                  <a:moveTo>
                    <a:pt x="3458" y="0"/>
                  </a:moveTo>
                  <a:lnTo>
                    <a:pt x="1040" y="2"/>
                  </a:lnTo>
                  <a:lnTo>
                    <a:pt x="1" y="1040"/>
                  </a:lnTo>
                  <a:lnTo>
                    <a:pt x="1210" y="2248"/>
                  </a:lnTo>
                  <a:lnTo>
                    <a:pt x="345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9" name="Shape 929"/>
        <p:cNvGrpSpPr/>
        <p:nvPr/>
      </p:nvGrpSpPr>
      <p:grpSpPr>
        <a:xfrm>
          <a:off x="0" y="0"/>
          <a:ext cx="0" cy="0"/>
          <a:chOff x="0" y="0"/>
          <a:chExt cx="0" cy="0"/>
        </a:xfrm>
      </p:grpSpPr>
      <p:sp>
        <p:nvSpPr>
          <p:cNvPr id="930" name="Google Shape;930;p5"/>
          <p:cNvSpPr txBox="1"/>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3000">
                <a:solidFill>
                  <a:srgbClr val="C5404E"/>
                </a:solidFill>
                <a:latin typeface="Advent Pro"/>
                <a:ea typeface="Advent Pro"/>
                <a:cs typeface="Advent Pro"/>
                <a:sym typeface="Advent Pro"/>
              </a:rPr>
              <a:t>Risks</a:t>
            </a:r>
            <a:endParaRPr b="1" sz="3000">
              <a:solidFill>
                <a:srgbClr val="C5404E"/>
              </a:solidFill>
              <a:latin typeface="Advent Pro"/>
              <a:ea typeface="Advent Pro"/>
              <a:cs typeface="Advent Pro"/>
              <a:sym typeface="Advent Pro"/>
            </a:endParaRPr>
          </a:p>
        </p:txBody>
      </p:sp>
      <p:graphicFrame>
        <p:nvGraphicFramePr>
          <p:cNvPr id="931" name="Google Shape;931;p5"/>
          <p:cNvGraphicFramePr/>
          <p:nvPr/>
        </p:nvGraphicFramePr>
        <p:xfrm>
          <a:off x="793238" y="1105685"/>
          <a:ext cx="3000000" cy="3000000"/>
        </p:xfrm>
        <a:graphic>
          <a:graphicData uri="http://schemas.openxmlformats.org/drawingml/2006/table">
            <a:tbl>
              <a:tblPr>
                <a:noFill/>
                <a:tableStyleId>{A71BE925-8B14-403C-ABB5-734CB1BF1996}</a:tableStyleId>
              </a:tblPr>
              <a:tblGrid>
                <a:gridCol w="1041650"/>
                <a:gridCol w="2408500"/>
                <a:gridCol w="1145450"/>
                <a:gridCol w="2961925"/>
              </a:tblGrid>
              <a:tr h="659875">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solidFill>
                          <a:srgbClr val="434343"/>
                        </a:solidFill>
                        <a:latin typeface="Roboto"/>
                        <a:ea typeface="Roboto"/>
                        <a:cs typeface="Roboto"/>
                        <a:sym typeface="Robot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ECF8FF"/>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ECF8FF"/>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Low</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ECF8FF"/>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FFFAEA"/>
                      </a:solidFill>
                      <a:prstDash val="solid"/>
                      <a:round/>
                      <a:headEnd len="sm" w="sm" type="none"/>
                      <a:tailEnd len="sm" w="sm" type="none"/>
                    </a:lnB>
                    <a:solidFill>
                      <a:srgbClr val="667A8C"/>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Medium</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ECF8FF"/>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FFFAEA"/>
                      </a:solidFill>
                      <a:prstDash val="solid"/>
                      <a:round/>
                      <a:headEnd len="sm" w="sm" type="none"/>
                      <a:tailEnd len="sm" w="sm" type="none"/>
                    </a:lnB>
                    <a:solidFill>
                      <a:srgbClr val="667A8C"/>
                    </a:solidFill>
                  </a:tcPr>
                </a:tc>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High</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ECF8FF"/>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FFFAEA"/>
                      </a:solidFill>
                      <a:prstDash val="solid"/>
                      <a:round/>
                      <a:headEnd len="sm" w="sm" type="none"/>
                      <a:tailEnd len="sm" w="sm" type="none"/>
                    </a:lnB>
                    <a:solidFill>
                      <a:srgbClr val="667A8C"/>
                    </a:solidFill>
                  </a:tcPr>
                </a:tc>
              </a:tr>
              <a:tr h="1094175">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High</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ECF8FF"/>
                      </a:solidFill>
                      <a:prstDash val="solid"/>
                      <a:round/>
                      <a:headEnd len="sm" w="sm" type="none"/>
                      <a:tailEnd len="sm" w="sm" type="none"/>
                    </a:lnB>
                    <a:solidFill>
                      <a:srgbClr val="667A8C"/>
                    </a:solidFill>
                  </a:tcPr>
                </a:tc>
                <a:tc>
                  <a:txBody>
                    <a:bodyPr/>
                    <a:lstStyle/>
                    <a:p>
                      <a:pPr indent="-317500" lvl="0" marL="457200" marR="0" rtl="0" algn="l">
                        <a:lnSpc>
                          <a:spcPct val="100000"/>
                        </a:lnSpc>
                        <a:spcBef>
                          <a:spcPts val="0"/>
                        </a:spcBef>
                        <a:spcAft>
                          <a:spcPts val="0"/>
                        </a:spcAft>
                        <a:buClr>
                          <a:srgbClr val="000000"/>
                        </a:buClr>
                        <a:buSzPts val="1400"/>
                        <a:buFont typeface="Advent Pro"/>
                        <a:buChar char="●"/>
                      </a:pPr>
                      <a:r>
                        <a:rPr lang="en" sz="1400" u="none" cap="none" strike="noStrike">
                          <a:latin typeface="Advent Pro"/>
                          <a:ea typeface="Advent Pro"/>
                          <a:cs typeface="Advent Pro"/>
                          <a:sym typeface="Advent Pro"/>
                        </a:rPr>
                        <a:t>Lack of </a:t>
                      </a:r>
                      <a:r>
                        <a:rPr lang="en">
                          <a:latin typeface="Advent Pro"/>
                          <a:ea typeface="Advent Pro"/>
                          <a:cs typeface="Advent Pro"/>
                          <a:sym typeface="Advent Pro"/>
                        </a:rPr>
                        <a:t>physical team </a:t>
                      </a:r>
                      <a:r>
                        <a:rPr lang="en" sz="1400" u="none" cap="none" strike="noStrike">
                          <a:latin typeface="Advent Pro"/>
                          <a:ea typeface="Advent Pro"/>
                          <a:cs typeface="Advent Pro"/>
                          <a:sym typeface="Advent Pro"/>
                        </a:rPr>
                        <a:t>meetings</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F2CC"/>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5F70"/>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5F70"/>
                    </a:solidFill>
                  </a:tcPr>
                </a:tc>
              </a:tr>
              <a:tr h="1036300">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Med</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ECF8FF"/>
                      </a:solidFill>
                      <a:prstDash val="solid"/>
                      <a:round/>
                      <a:headEnd len="sm" w="sm" type="none"/>
                      <a:tailEnd len="sm" w="sm" type="none"/>
                    </a:lnB>
                    <a:solidFill>
                      <a:srgbClr val="667A8C"/>
                    </a:solidFill>
                  </a:tcPr>
                </a:tc>
                <a:tc>
                  <a:txBody>
                    <a:bodyPr/>
                    <a:lstStyle/>
                    <a:p>
                      <a:pPr indent="-317500" lvl="0" marL="457200" marR="0" rtl="0" algn="l">
                        <a:lnSpc>
                          <a:spcPct val="100000"/>
                        </a:lnSpc>
                        <a:spcBef>
                          <a:spcPts val="0"/>
                        </a:spcBef>
                        <a:spcAft>
                          <a:spcPts val="0"/>
                        </a:spcAft>
                        <a:buClr>
                          <a:srgbClr val="000000"/>
                        </a:buClr>
                        <a:buSzPts val="1400"/>
                        <a:buFont typeface="Advent Pro"/>
                        <a:buChar char="●"/>
                      </a:pPr>
                      <a:r>
                        <a:rPr lang="en">
                          <a:latin typeface="Advent Pro"/>
                          <a:ea typeface="Advent Pro"/>
                          <a:cs typeface="Advent Pro"/>
                          <a:sym typeface="Advent Pro"/>
                        </a:rPr>
                        <a:t>Internal conflict</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D96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F2CC"/>
                    </a:solidFill>
                  </a:tcPr>
                </a:tc>
                <a:tc>
                  <a:txBody>
                    <a:bodyPr/>
                    <a:lstStyle/>
                    <a:p>
                      <a:pPr indent="-317500" lvl="0" marL="457200" marR="0" rtl="0" algn="l">
                        <a:lnSpc>
                          <a:spcPct val="100000"/>
                        </a:lnSpc>
                        <a:spcBef>
                          <a:spcPts val="0"/>
                        </a:spcBef>
                        <a:spcAft>
                          <a:spcPts val="0"/>
                        </a:spcAft>
                        <a:buClr>
                          <a:srgbClr val="000000"/>
                        </a:buClr>
                        <a:buSzPts val="1400"/>
                        <a:buFont typeface="Advent Pro"/>
                        <a:buChar char="●"/>
                      </a:pPr>
                      <a:r>
                        <a:rPr lang="en">
                          <a:latin typeface="Advent Pro"/>
                          <a:ea typeface="Advent Pro"/>
                          <a:cs typeface="Advent Pro"/>
                          <a:sym typeface="Advent Pro"/>
                        </a:rPr>
                        <a:t>R</a:t>
                      </a:r>
                      <a:r>
                        <a:rPr lang="en" sz="1400" u="none" cap="none" strike="noStrike">
                          <a:latin typeface="Advent Pro"/>
                          <a:ea typeface="Advent Pro"/>
                          <a:cs typeface="Advent Pro"/>
                          <a:sym typeface="Advent Pro"/>
                        </a:rPr>
                        <a:t>equirements miscommunication</a:t>
                      </a:r>
                      <a:endParaRPr sz="1400" u="none" cap="none" strike="noStrike">
                        <a:latin typeface="Advent Pro"/>
                        <a:ea typeface="Advent Pro"/>
                        <a:cs typeface="Advent Pro"/>
                        <a:sym typeface="Advent Pro"/>
                      </a:endParaRPr>
                    </a:p>
                    <a:p>
                      <a:pPr indent="0" lvl="0" marL="457200" marR="0" rtl="0" algn="l">
                        <a:lnSpc>
                          <a:spcPct val="100000"/>
                        </a:lnSpc>
                        <a:spcBef>
                          <a:spcPts val="0"/>
                        </a:spcBef>
                        <a:spcAft>
                          <a:spcPts val="0"/>
                        </a:spcAft>
                        <a:buNone/>
                      </a:pPr>
                      <a:r>
                        <a:t/>
                      </a:r>
                      <a:endParaRPr>
                        <a:latin typeface="Advent Pro"/>
                        <a:ea typeface="Advent Pro"/>
                        <a:cs typeface="Advent Pro"/>
                        <a:sym typeface="Advent Pro"/>
                      </a:endParaRPr>
                    </a:p>
                    <a:p>
                      <a:pPr indent="-317500" lvl="0" marL="457200" marR="0" rtl="0" algn="l">
                        <a:lnSpc>
                          <a:spcPct val="100000"/>
                        </a:lnSpc>
                        <a:spcBef>
                          <a:spcPts val="0"/>
                        </a:spcBef>
                        <a:spcAft>
                          <a:spcPts val="0"/>
                        </a:spcAft>
                        <a:buClr>
                          <a:srgbClr val="000000"/>
                        </a:buClr>
                        <a:buSzPts val="1400"/>
                        <a:buFont typeface="Advent Pro"/>
                        <a:buChar char="●"/>
                      </a:pPr>
                      <a:r>
                        <a:rPr lang="en">
                          <a:latin typeface="Advent Pro"/>
                          <a:ea typeface="Advent Pro"/>
                          <a:cs typeface="Advent Pro"/>
                          <a:sym typeface="Advent Pro"/>
                        </a:rPr>
                        <a:t>Deadline Delays</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5F70"/>
                    </a:solidFill>
                  </a:tcPr>
                </a:tc>
              </a:tr>
              <a:tr h="954050">
                <a:tc>
                  <a:txBody>
                    <a:bodyPr/>
                    <a:lstStyle/>
                    <a:p>
                      <a:pPr indent="0" lvl="0" marL="0" marR="0" rtl="0" algn="ctr">
                        <a:lnSpc>
                          <a:spcPct val="100000"/>
                        </a:lnSpc>
                        <a:spcBef>
                          <a:spcPts val="0"/>
                        </a:spcBef>
                        <a:spcAft>
                          <a:spcPts val="0"/>
                        </a:spcAft>
                        <a:buClr>
                          <a:srgbClr val="000000"/>
                        </a:buClr>
                        <a:buSzPts val="1800"/>
                        <a:buFont typeface="Arial"/>
                        <a:buNone/>
                      </a:pPr>
                      <a:r>
                        <a:rPr b="1" lang="en" sz="1800" u="none" cap="none" strike="noStrike">
                          <a:solidFill>
                            <a:srgbClr val="FFFFFF"/>
                          </a:solidFill>
                          <a:latin typeface="Advent Pro"/>
                          <a:ea typeface="Advent Pro"/>
                          <a:cs typeface="Advent Pro"/>
                          <a:sym typeface="Advent Pro"/>
                        </a:rPr>
                        <a:t>Low</a:t>
                      </a:r>
                      <a:endParaRPr b="1" sz="1800" u="none" cap="none" strike="noStrike">
                        <a:solidFill>
                          <a:srgbClr val="FFFFFF"/>
                        </a:solidFill>
                        <a:latin typeface="Advent Pro"/>
                        <a:ea typeface="Advent Pro"/>
                        <a:cs typeface="Advent Pro"/>
                        <a:sym typeface="Advent Pro"/>
                      </a:endParaRPr>
                    </a:p>
                  </a:txBody>
                  <a:tcPr marT="91425" marB="91425" marR="91425" marL="91425" anchor="ctr">
                    <a:lnL cap="flat" cmpd="sng" w="38100">
                      <a:solidFill>
                        <a:srgbClr val="ECF8FF"/>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ECF8FF"/>
                      </a:solidFill>
                      <a:prstDash val="solid"/>
                      <a:round/>
                      <a:headEnd len="sm" w="sm" type="none"/>
                      <a:tailEnd len="sm" w="sm" type="none"/>
                    </a:lnT>
                    <a:lnB cap="flat" cmpd="sng" w="38100">
                      <a:solidFill>
                        <a:srgbClr val="ECF8FF"/>
                      </a:solidFill>
                      <a:prstDash val="solid"/>
                      <a:round/>
                      <a:headEnd len="sm" w="sm" type="none"/>
                      <a:tailEnd len="sm" w="sm" type="none"/>
                    </a:lnB>
                    <a:solidFill>
                      <a:srgbClr val="667A8C"/>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D966"/>
                    </a:solidFill>
                  </a:tcPr>
                </a:tc>
                <a:tc>
                  <a:txBody>
                    <a:bodyPr/>
                    <a:lstStyle/>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D966"/>
                    </a:solidFill>
                  </a:tcPr>
                </a:tc>
                <a:tc>
                  <a:txBody>
                    <a:bodyPr/>
                    <a:lstStyle/>
                    <a:p>
                      <a:pPr indent="-317500" lvl="0" marL="457200" marR="0" rtl="0" algn="l">
                        <a:lnSpc>
                          <a:spcPct val="100000"/>
                        </a:lnSpc>
                        <a:spcBef>
                          <a:spcPts val="0"/>
                        </a:spcBef>
                        <a:spcAft>
                          <a:spcPts val="0"/>
                        </a:spcAft>
                        <a:buClr>
                          <a:srgbClr val="000000"/>
                        </a:buClr>
                        <a:buSzPts val="1400"/>
                        <a:buFont typeface="Advent Pro"/>
                        <a:buChar char="●"/>
                      </a:pPr>
                      <a:r>
                        <a:rPr lang="en" sz="1400" u="none" cap="none" strike="noStrike">
                          <a:latin typeface="Advent Pro"/>
                          <a:ea typeface="Advent Pro"/>
                          <a:cs typeface="Advent Pro"/>
                          <a:sym typeface="Advent Pro"/>
                        </a:rPr>
                        <a:t>Team member </a:t>
                      </a:r>
                      <a:r>
                        <a:rPr lang="en">
                          <a:latin typeface="Advent Pro"/>
                          <a:ea typeface="Advent Pro"/>
                          <a:cs typeface="Advent Pro"/>
                          <a:sym typeface="Advent Pro"/>
                        </a:rPr>
                        <a:t>unavailability</a:t>
                      </a:r>
                      <a:endParaRPr sz="1400" u="none" cap="none" strike="noStrike">
                        <a:latin typeface="Advent Pro"/>
                        <a:ea typeface="Advent Pro"/>
                        <a:cs typeface="Advent Pro"/>
                        <a:sym typeface="Advent Pro"/>
                      </a:endParaRPr>
                    </a:p>
                  </a:txBody>
                  <a:tcPr marT="91425" marB="91425" marR="91425" marL="91425" anchor="ctr">
                    <a:lnL cap="flat" cmpd="sng" w="38100">
                      <a:solidFill>
                        <a:srgbClr val="FFFAEA"/>
                      </a:solidFill>
                      <a:prstDash val="solid"/>
                      <a:round/>
                      <a:headEnd len="sm" w="sm" type="none"/>
                      <a:tailEnd len="sm" w="sm" type="none"/>
                    </a:lnL>
                    <a:lnR cap="flat" cmpd="sng" w="38100">
                      <a:solidFill>
                        <a:srgbClr val="FFFAEA"/>
                      </a:solidFill>
                      <a:prstDash val="solid"/>
                      <a:round/>
                      <a:headEnd len="sm" w="sm" type="none"/>
                      <a:tailEnd len="sm" w="sm" type="none"/>
                    </a:lnR>
                    <a:lnT cap="flat" cmpd="sng" w="38100">
                      <a:solidFill>
                        <a:srgbClr val="FFFAEA"/>
                      </a:solidFill>
                      <a:prstDash val="solid"/>
                      <a:round/>
                      <a:headEnd len="sm" w="sm" type="none"/>
                      <a:tailEnd len="sm" w="sm" type="none"/>
                    </a:lnT>
                    <a:lnB cap="flat" cmpd="sng" w="38100">
                      <a:solidFill>
                        <a:srgbClr val="FFFAEA"/>
                      </a:solidFill>
                      <a:prstDash val="solid"/>
                      <a:round/>
                      <a:headEnd len="sm" w="sm" type="none"/>
                      <a:tailEnd len="sm" w="sm" type="none"/>
                    </a:lnB>
                    <a:solidFill>
                      <a:srgbClr val="FFF2CC"/>
                    </a:solidFill>
                  </a:tcPr>
                </a:tc>
              </a:tr>
            </a:tbl>
          </a:graphicData>
        </a:graphic>
      </p:graphicFrame>
      <p:sp>
        <p:nvSpPr>
          <p:cNvPr id="932" name="Google Shape;932;p5"/>
          <p:cNvSpPr txBox="1"/>
          <p:nvPr/>
        </p:nvSpPr>
        <p:spPr>
          <a:xfrm rot="-5400000">
            <a:off x="-30900" y="2165600"/>
            <a:ext cx="1227000" cy="426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700">
                <a:solidFill>
                  <a:srgbClr val="213B55"/>
                </a:solidFill>
                <a:latin typeface="Advent Pro"/>
                <a:ea typeface="Advent Pro"/>
                <a:cs typeface="Advent Pro"/>
                <a:sym typeface="Advent Pro"/>
              </a:rPr>
              <a:t>Probability</a:t>
            </a:r>
            <a:endParaRPr b="1" sz="3000">
              <a:solidFill>
                <a:srgbClr val="213B55"/>
              </a:solidFill>
              <a:latin typeface="Advent Pro"/>
              <a:ea typeface="Advent Pro"/>
              <a:cs typeface="Advent Pro"/>
              <a:sym typeface="Advent Pro"/>
            </a:endParaRPr>
          </a:p>
        </p:txBody>
      </p:sp>
      <p:sp>
        <p:nvSpPr>
          <p:cNvPr id="933" name="Google Shape;933;p5"/>
          <p:cNvSpPr txBox="1"/>
          <p:nvPr/>
        </p:nvSpPr>
        <p:spPr>
          <a:xfrm>
            <a:off x="1736725" y="782750"/>
            <a:ext cx="904800" cy="4269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700">
                <a:solidFill>
                  <a:srgbClr val="213B55"/>
                </a:solidFill>
                <a:latin typeface="Advent Pro"/>
                <a:ea typeface="Advent Pro"/>
                <a:cs typeface="Advent Pro"/>
                <a:sym typeface="Advent Pro"/>
              </a:rPr>
              <a:t>Impact</a:t>
            </a:r>
            <a:endParaRPr b="1" sz="1700">
              <a:solidFill>
                <a:srgbClr val="213B55"/>
              </a:solidFill>
              <a:latin typeface="Advent Pro"/>
              <a:ea typeface="Advent Pro"/>
              <a:cs typeface="Advent Pro"/>
              <a:sym typeface="Advent Pro"/>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7" name="Shape 937"/>
        <p:cNvGrpSpPr/>
        <p:nvPr/>
      </p:nvGrpSpPr>
      <p:grpSpPr>
        <a:xfrm>
          <a:off x="0" y="0"/>
          <a:ext cx="0" cy="0"/>
          <a:chOff x="0" y="0"/>
          <a:chExt cx="0" cy="0"/>
        </a:xfrm>
      </p:grpSpPr>
      <p:sp>
        <p:nvSpPr>
          <p:cNvPr id="938" name="Google Shape;938;p11"/>
          <p:cNvSpPr txBox="1"/>
          <p:nvPr>
            <p:ph type="title"/>
          </p:nvPr>
        </p:nvSpPr>
        <p:spPr>
          <a:xfrm>
            <a:off x="605800" y="1291200"/>
            <a:ext cx="3799200" cy="450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Clr>
                <a:srgbClr val="000000"/>
              </a:buClr>
              <a:buSzPts val="2200"/>
              <a:buFont typeface="Arial"/>
              <a:buNone/>
            </a:pPr>
            <a:r>
              <a:rPr lang="en" sz="1700">
                <a:solidFill>
                  <a:schemeClr val="accent1"/>
                </a:solidFill>
              </a:rPr>
              <a:t>Team Member Unavailability</a:t>
            </a:r>
            <a:endParaRPr sz="1700">
              <a:solidFill>
                <a:schemeClr val="accent1"/>
              </a:solidFill>
            </a:endParaRPr>
          </a:p>
        </p:txBody>
      </p:sp>
      <p:sp>
        <p:nvSpPr>
          <p:cNvPr id="939" name="Google Shape;939;p11"/>
          <p:cNvSpPr txBox="1"/>
          <p:nvPr>
            <p:ph idx="1" type="subTitle"/>
          </p:nvPr>
        </p:nvSpPr>
        <p:spPr>
          <a:xfrm>
            <a:off x="470200" y="1687250"/>
            <a:ext cx="3799200" cy="5373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rgbClr val="000000"/>
              </a:buClr>
              <a:buSzPts val="1200"/>
              <a:buChar char="●"/>
            </a:pPr>
            <a:r>
              <a:rPr lang="en" sz="1200">
                <a:solidFill>
                  <a:srgbClr val="000000"/>
                </a:solidFill>
              </a:rPr>
              <a:t>P</a:t>
            </a:r>
            <a:r>
              <a:rPr lang="en" sz="1200">
                <a:solidFill>
                  <a:srgbClr val="000000"/>
                </a:solidFill>
              </a:rPr>
              <a:t>air separation to cover </a:t>
            </a:r>
            <a:endParaRPr sz="1200">
              <a:solidFill>
                <a:srgbClr val="000000"/>
              </a:solidFill>
            </a:endParaRPr>
          </a:p>
          <a:p>
            <a:pPr indent="-304800" lvl="0" marL="457200" rtl="0" algn="l">
              <a:lnSpc>
                <a:spcPct val="100000"/>
              </a:lnSpc>
              <a:spcBef>
                <a:spcPts val="0"/>
              </a:spcBef>
              <a:spcAft>
                <a:spcPts val="0"/>
              </a:spcAft>
              <a:buClr>
                <a:srgbClr val="000000"/>
              </a:buClr>
              <a:buSzPts val="1200"/>
              <a:buChar char="●"/>
            </a:pPr>
            <a:r>
              <a:rPr lang="en" sz="1200">
                <a:solidFill>
                  <a:srgbClr val="000000"/>
                </a:solidFill>
              </a:rPr>
              <a:t>Scope for reassignment to maintain timeline</a:t>
            </a:r>
            <a:endParaRPr sz="1200">
              <a:solidFill>
                <a:srgbClr val="000000"/>
              </a:solidFill>
            </a:endParaRPr>
          </a:p>
          <a:p>
            <a:pPr indent="0" lvl="0" marL="0" rtl="0" algn="l">
              <a:lnSpc>
                <a:spcPct val="100000"/>
              </a:lnSpc>
              <a:spcBef>
                <a:spcPts val="0"/>
              </a:spcBef>
              <a:spcAft>
                <a:spcPts val="0"/>
              </a:spcAft>
              <a:buSzPts val="1600"/>
              <a:buNone/>
            </a:pPr>
            <a:r>
              <a:t/>
            </a:r>
            <a:endParaRPr sz="1200">
              <a:solidFill>
                <a:srgbClr val="000000"/>
              </a:solidFill>
            </a:endParaRPr>
          </a:p>
          <a:p>
            <a:pPr indent="0" lvl="0" marL="0" rtl="0" algn="l">
              <a:lnSpc>
                <a:spcPct val="100000"/>
              </a:lnSpc>
              <a:spcBef>
                <a:spcPts val="0"/>
              </a:spcBef>
              <a:spcAft>
                <a:spcPts val="0"/>
              </a:spcAft>
              <a:buClr>
                <a:schemeClr val="dk1"/>
              </a:buClr>
              <a:buSzPts val="1100"/>
              <a:buFont typeface="Arial"/>
              <a:buNone/>
            </a:pPr>
            <a:r>
              <a:t/>
            </a:r>
            <a:endParaRPr sz="1200">
              <a:solidFill>
                <a:schemeClr val="dk2"/>
              </a:solidFill>
            </a:endParaRPr>
          </a:p>
        </p:txBody>
      </p:sp>
      <p:sp>
        <p:nvSpPr>
          <p:cNvPr id="940" name="Google Shape;940;p11"/>
          <p:cNvSpPr txBox="1"/>
          <p:nvPr>
            <p:ph idx="2" type="title"/>
          </p:nvPr>
        </p:nvSpPr>
        <p:spPr>
          <a:xfrm>
            <a:off x="4827650" y="1366800"/>
            <a:ext cx="3361200" cy="374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200"/>
              <a:buNone/>
            </a:pPr>
            <a:r>
              <a:rPr lang="en" sz="1700">
                <a:solidFill>
                  <a:schemeClr val="accent1"/>
                </a:solidFill>
              </a:rPr>
              <a:t>R</a:t>
            </a:r>
            <a:r>
              <a:rPr lang="en" sz="1700">
                <a:solidFill>
                  <a:schemeClr val="accent1"/>
                </a:solidFill>
              </a:rPr>
              <a:t>equirements Miscommunication</a:t>
            </a:r>
            <a:endParaRPr sz="1700">
              <a:solidFill>
                <a:schemeClr val="accent1"/>
              </a:solidFill>
            </a:endParaRPr>
          </a:p>
        </p:txBody>
      </p:sp>
      <p:sp>
        <p:nvSpPr>
          <p:cNvPr id="941" name="Google Shape;941;p11"/>
          <p:cNvSpPr txBox="1"/>
          <p:nvPr>
            <p:ph idx="4" type="title"/>
          </p:nvPr>
        </p:nvSpPr>
        <p:spPr>
          <a:xfrm>
            <a:off x="608375" y="2336200"/>
            <a:ext cx="3990000" cy="374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200"/>
              <a:buNone/>
            </a:pPr>
            <a:r>
              <a:rPr lang="en" sz="1700">
                <a:solidFill>
                  <a:schemeClr val="accent1"/>
                </a:solidFill>
              </a:rPr>
              <a:t>Internal Conflict</a:t>
            </a:r>
            <a:endParaRPr sz="1700">
              <a:solidFill>
                <a:schemeClr val="accent1"/>
              </a:solidFill>
            </a:endParaRPr>
          </a:p>
        </p:txBody>
      </p:sp>
      <p:sp>
        <p:nvSpPr>
          <p:cNvPr id="942" name="Google Shape;942;p11"/>
          <p:cNvSpPr txBox="1"/>
          <p:nvPr>
            <p:ph idx="5" type="subTitle"/>
          </p:nvPr>
        </p:nvSpPr>
        <p:spPr>
          <a:xfrm>
            <a:off x="4705050" y="1687238"/>
            <a:ext cx="3999300" cy="7518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dk1"/>
              </a:buClr>
              <a:buSzPts val="1200"/>
              <a:buChar char="●"/>
            </a:pPr>
            <a:r>
              <a:rPr lang="en" sz="1200">
                <a:solidFill>
                  <a:schemeClr val="dk1"/>
                </a:solidFill>
              </a:rPr>
              <a:t>Thorough requirement solicitation and documentation</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 sz="1200">
                <a:solidFill>
                  <a:schemeClr val="dk1"/>
                </a:solidFill>
              </a:rPr>
              <a:t>Follow documentation closely</a:t>
            </a:r>
            <a:endParaRPr sz="1200">
              <a:solidFill>
                <a:schemeClr val="dk1"/>
              </a:solidFill>
            </a:endParaRPr>
          </a:p>
          <a:p>
            <a:pPr indent="-304800" lvl="0" marL="457200" rtl="0" algn="l">
              <a:lnSpc>
                <a:spcPct val="100000"/>
              </a:lnSpc>
              <a:spcBef>
                <a:spcPts val="0"/>
              </a:spcBef>
              <a:spcAft>
                <a:spcPts val="0"/>
              </a:spcAft>
              <a:buClr>
                <a:schemeClr val="dk1"/>
              </a:buClr>
              <a:buSzPts val="1200"/>
              <a:buChar char="●"/>
            </a:pPr>
            <a:r>
              <a:rPr lang="en" sz="1200">
                <a:solidFill>
                  <a:schemeClr val="dk1"/>
                </a:solidFill>
              </a:rPr>
              <a:t>Notify entire team about any change</a:t>
            </a:r>
            <a:endParaRPr sz="1200">
              <a:solidFill>
                <a:schemeClr val="dk1"/>
              </a:solidFill>
            </a:endParaRPr>
          </a:p>
        </p:txBody>
      </p:sp>
      <p:sp>
        <p:nvSpPr>
          <p:cNvPr id="943" name="Google Shape;943;p11"/>
          <p:cNvSpPr txBox="1"/>
          <p:nvPr>
            <p:ph idx="6" type="title"/>
          </p:nvPr>
        </p:nvSpPr>
        <p:spPr>
          <a:xfrm>
            <a:off x="608800" y="3475150"/>
            <a:ext cx="3640800" cy="450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200"/>
              <a:buNone/>
            </a:pPr>
            <a:r>
              <a:rPr lang="en" sz="1700">
                <a:solidFill>
                  <a:schemeClr val="accent1"/>
                </a:solidFill>
              </a:rPr>
              <a:t>Lack of Physical Team Meetings</a:t>
            </a:r>
            <a:endParaRPr sz="1700">
              <a:solidFill>
                <a:schemeClr val="accent1"/>
              </a:solidFill>
            </a:endParaRPr>
          </a:p>
        </p:txBody>
      </p:sp>
      <p:sp>
        <p:nvSpPr>
          <p:cNvPr id="944" name="Google Shape;944;p11"/>
          <p:cNvSpPr txBox="1"/>
          <p:nvPr>
            <p:ph idx="7" type="subTitle"/>
          </p:nvPr>
        </p:nvSpPr>
        <p:spPr>
          <a:xfrm>
            <a:off x="470200" y="3886725"/>
            <a:ext cx="3990000" cy="7518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dk2"/>
              </a:buClr>
              <a:buSzPts val="1200"/>
              <a:buChar char="●"/>
            </a:pPr>
            <a:r>
              <a:rPr lang="en" sz="1200">
                <a:solidFill>
                  <a:schemeClr val="dk2"/>
                </a:solidFill>
              </a:rPr>
              <a:t>Schedule weekly online meetings</a:t>
            </a:r>
            <a:endParaRPr sz="1200">
              <a:solidFill>
                <a:schemeClr val="dk2"/>
              </a:solidFill>
            </a:endParaRPr>
          </a:p>
          <a:p>
            <a:pPr indent="-419100" lvl="0" marL="457200" rtl="0" algn="l">
              <a:spcBef>
                <a:spcPts val="0"/>
              </a:spcBef>
              <a:spcAft>
                <a:spcPts val="0"/>
              </a:spcAft>
              <a:buClr>
                <a:schemeClr val="dk2"/>
              </a:buClr>
              <a:buSzPts val="1200"/>
              <a:buChar char="●"/>
            </a:pPr>
            <a:r>
              <a:rPr lang="en" sz="1200">
                <a:solidFill>
                  <a:schemeClr val="dk2"/>
                </a:solidFill>
              </a:rPr>
              <a:t>Regular updates on team text channels</a:t>
            </a:r>
            <a:endParaRPr sz="1200">
              <a:solidFill>
                <a:schemeClr val="dk2"/>
              </a:solidFill>
            </a:endParaRPr>
          </a:p>
          <a:p>
            <a:pPr indent="0" lvl="0" marL="457200" rtl="0" algn="l">
              <a:spcBef>
                <a:spcPts val="0"/>
              </a:spcBef>
              <a:spcAft>
                <a:spcPts val="0"/>
              </a:spcAft>
              <a:buNone/>
            </a:pPr>
            <a:r>
              <a:t/>
            </a:r>
            <a:endParaRPr sz="1200">
              <a:solidFill>
                <a:schemeClr val="dk2"/>
              </a:solidFill>
            </a:endParaRPr>
          </a:p>
          <a:p>
            <a:pPr indent="0" lvl="0" marL="0" rtl="0" algn="l">
              <a:lnSpc>
                <a:spcPct val="100000"/>
              </a:lnSpc>
              <a:spcBef>
                <a:spcPts val="0"/>
              </a:spcBef>
              <a:spcAft>
                <a:spcPts val="0"/>
              </a:spcAft>
              <a:buNone/>
            </a:pPr>
            <a:r>
              <a:t/>
            </a:r>
            <a:endParaRPr sz="1200">
              <a:solidFill>
                <a:schemeClr val="dk2"/>
              </a:solidFill>
            </a:endParaRPr>
          </a:p>
        </p:txBody>
      </p:sp>
      <p:sp>
        <p:nvSpPr>
          <p:cNvPr id="945" name="Google Shape;945;p11"/>
          <p:cNvSpPr txBox="1"/>
          <p:nvPr>
            <p:ph idx="8"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Strategies to mitigate risks</a:t>
            </a:r>
            <a:endParaRPr/>
          </a:p>
        </p:txBody>
      </p:sp>
      <p:sp>
        <p:nvSpPr>
          <p:cNvPr id="946" name="Google Shape;946;p11"/>
          <p:cNvSpPr txBox="1"/>
          <p:nvPr>
            <p:ph idx="6" type="title"/>
          </p:nvPr>
        </p:nvSpPr>
        <p:spPr>
          <a:xfrm>
            <a:off x="4803150" y="2628875"/>
            <a:ext cx="4199100" cy="4503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200"/>
              <a:buNone/>
            </a:pPr>
            <a:r>
              <a:rPr lang="en" sz="1700">
                <a:solidFill>
                  <a:schemeClr val="accent1"/>
                </a:solidFill>
              </a:rPr>
              <a:t>Deadline Delays</a:t>
            </a:r>
            <a:endParaRPr sz="1700">
              <a:solidFill>
                <a:schemeClr val="accent1"/>
              </a:solidFill>
            </a:endParaRPr>
          </a:p>
        </p:txBody>
      </p:sp>
      <p:sp>
        <p:nvSpPr>
          <p:cNvPr id="947" name="Google Shape;947;p11"/>
          <p:cNvSpPr txBox="1"/>
          <p:nvPr>
            <p:ph idx="7" type="subTitle"/>
          </p:nvPr>
        </p:nvSpPr>
        <p:spPr>
          <a:xfrm>
            <a:off x="4705050" y="2889350"/>
            <a:ext cx="3918000" cy="751800"/>
          </a:xfrm>
          <a:prstGeom prst="rect">
            <a:avLst/>
          </a:prstGeom>
          <a:noFill/>
          <a:ln>
            <a:noFill/>
          </a:ln>
        </p:spPr>
        <p:txBody>
          <a:bodyPr anchorCtr="0" anchor="t" bIns="91425" lIns="91425" spcFirstLastPara="1" rIns="91425" wrap="square" tIns="91425">
            <a:noAutofit/>
          </a:bodyPr>
          <a:lstStyle/>
          <a:p>
            <a:pPr indent="0" lvl="0" marL="457200" marR="0" rtl="0" algn="l">
              <a:lnSpc>
                <a:spcPct val="100000"/>
              </a:lnSpc>
              <a:spcBef>
                <a:spcPts val="0"/>
              </a:spcBef>
              <a:spcAft>
                <a:spcPts val="0"/>
              </a:spcAft>
              <a:buNone/>
            </a:pPr>
            <a:r>
              <a:t/>
            </a:r>
            <a:endParaRPr sz="1200">
              <a:solidFill>
                <a:schemeClr val="dk2"/>
              </a:solidFill>
            </a:endParaRPr>
          </a:p>
          <a:p>
            <a:pPr indent="-304800" lvl="0" marL="457200" marR="0" rtl="0" algn="l">
              <a:lnSpc>
                <a:spcPct val="100000"/>
              </a:lnSpc>
              <a:spcBef>
                <a:spcPts val="0"/>
              </a:spcBef>
              <a:spcAft>
                <a:spcPts val="0"/>
              </a:spcAft>
              <a:buClr>
                <a:schemeClr val="dk2"/>
              </a:buClr>
              <a:buSzPts val="1200"/>
              <a:buChar char="●"/>
            </a:pPr>
            <a:r>
              <a:rPr lang="en" sz="1200">
                <a:solidFill>
                  <a:schemeClr val="dk2"/>
                </a:solidFill>
              </a:rPr>
              <a:t>Good personal time management</a:t>
            </a:r>
            <a:endParaRPr sz="1200">
              <a:solidFill>
                <a:schemeClr val="dk2"/>
              </a:solidFill>
            </a:endParaRPr>
          </a:p>
          <a:p>
            <a:pPr indent="-304800" lvl="0" marL="457200" marR="0" rtl="0" algn="l">
              <a:lnSpc>
                <a:spcPct val="100000"/>
              </a:lnSpc>
              <a:spcBef>
                <a:spcPts val="0"/>
              </a:spcBef>
              <a:spcAft>
                <a:spcPts val="0"/>
              </a:spcAft>
              <a:buClr>
                <a:schemeClr val="dk2"/>
              </a:buClr>
              <a:buSzPts val="1200"/>
              <a:buChar char="●"/>
            </a:pPr>
            <a:r>
              <a:rPr lang="en" sz="1200">
                <a:solidFill>
                  <a:schemeClr val="dk2"/>
                </a:solidFill>
              </a:rPr>
              <a:t>Schedule must take into account any constraints</a:t>
            </a:r>
            <a:endParaRPr sz="1200">
              <a:solidFill>
                <a:schemeClr val="dk2"/>
              </a:solidFill>
            </a:endParaRPr>
          </a:p>
        </p:txBody>
      </p:sp>
      <p:sp>
        <p:nvSpPr>
          <p:cNvPr id="948" name="Google Shape;948;p11"/>
          <p:cNvSpPr txBox="1"/>
          <p:nvPr>
            <p:ph idx="7" type="subTitle"/>
          </p:nvPr>
        </p:nvSpPr>
        <p:spPr>
          <a:xfrm>
            <a:off x="470200" y="2656350"/>
            <a:ext cx="3918000" cy="751800"/>
          </a:xfrm>
          <a:prstGeom prst="rect">
            <a:avLst/>
          </a:prstGeom>
          <a:noFill/>
          <a:ln>
            <a:noFill/>
          </a:ln>
        </p:spPr>
        <p:txBody>
          <a:bodyPr anchorCtr="0" anchor="t" bIns="91425" lIns="91425" spcFirstLastPara="1" rIns="91425" wrap="square" tIns="91425">
            <a:noAutofit/>
          </a:bodyPr>
          <a:lstStyle/>
          <a:p>
            <a:pPr indent="-304800" lvl="0" marL="457200" rtl="0" algn="l">
              <a:lnSpc>
                <a:spcPct val="100000"/>
              </a:lnSpc>
              <a:spcBef>
                <a:spcPts val="0"/>
              </a:spcBef>
              <a:spcAft>
                <a:spcPts val="0"/>
              </a:spcAft>
              <a:buClr>
                <a:schemeClr val="dk2"/>
              </a:buClr>
              <a:buSzPts val="1200"/>
              <a:buChar char="●"/>
            </a:pPr>
            <a:r>
              <a:rPr lang="en" sz="1200">
                <a:solidFill>
                  <a:schemeClr val="dk2"/>
                </a:solidFill>
              </a:rPr>
              <a:t>Ensure clear and concise communication</a:t>
            </a:r>
            <a:endParaRPr sz="1200">
              <a:solidFill>
                <a:schemeClr val="dk2"/>
              </a:solidFill>
            </a:endParaRPr>
          </a:p>
          <a:p>
            <a:pPr indent="-304800" lvl="0" marL="457200" rtl="0" algn="l">
              <a:lnSpc>
                <a:spcPct val="100000"/>
              </a:lnSpc>
              <a:spcBef>
                <a:spcPts val="0"/>
              </a:spcBef>
              <a:spcAft>
                <a:spcPts val="0"/>
              </a:spcAft>
              <a:buClr>
                <a:schemeClr val="dk2"/>
              </a:buClr>
              <a:buSzPts val="1200"/>
              <a:buChar char="●"/>
            </a:pPr>
            <a:r>
              <a:rPr lang="en" sz="1200">
                <a:solidFill>
                  <a:schemeClr val="dk2"/>
                </a:solidFill>
              </a:rPr>
              <a:t>Project manager</a:t>
            </a:r>
            <a:r>
              <a:rPr lang="en" sz="1200">
                <a:solidFill>
                  <a:schemeClr val="dk2"/>
                </a:solidFill>
              </a:rPr>
              <a:t> should de-escalate any conflict </a:t>
            </a:r>
            <a:endParaRPr sz="1200">
              <a:solidFill>
                <a:schemeClr val="dk2"/>
              </a:solidFill>
            </a:endParaRPr>
          </a:p>
          <a:p>
            <a:pPr indent="-304800" lvl="0" marL="457200" rtl="0" algn="l">
              <a:lnSpc>
                <a:spcPct val="100000"/>
              </a:lnSpc>
              <a:spcBef>
                <a:spcPts val="0"/>
              </a:spcBef>
              <a:spcAft>
                <a:spcPts val="0"/>
              </a:spcAft>
              <a:buClr>
                <a:schemeClr val="dk2"/>
              </a:buClr>
              <a:buSzPts val="1200"/>
              <a:buChar char="●"/>
            </a:pPr>
            <a:r>
              <a:rPr lang="en" sz="1200">
                <a:solidFill>
                  <a:schemeClr val="dk2"/>
                </a:solidFill>
              </a:rPr>
              <a:t>Seek external help if necessary</a:t>
            </a:r>
            <a:endParaRPr sz="1200">
              <a:solidFill>
                <a:schemeClr val="dk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gf9a494fcac_0_1302"/>
          <p:cNvSpPr txBox="1"/>
          <p:nvPr>
            <p:ph type="title"/>
          </p:nvPr>
        </p:nvSpPr>
        <p:spPr>
          <a:xfrm>
            <a:off x="761400" y="271825"/>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Checkout our App </a:t>
            </a:r>
            <a:endParaRPr/>
          </a:p>
        </p:txBody>
      </p:sp>
      <p:sp>
        <p:nvSpPr>
          <p:cNvPr id="954" name="Google Shape;954;gf9a494fcac_0_1302"/>
          <p:cNvSpPr txBox="1"/>
          <p:nvPr>
            <p:ph idx="4294967295" type="subTitle"/>
          </p:nvPr>
        </p:nvSpPr>
        <p:spPr>
          <a:xfrm>
            <a:off x="0" y="1535275"/>
            <a:ext cx="9074700" cy="581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434343"/>
              </a:buClr>
              <a:buSzPts val="1800"/>
              <a:buFont typeface="Roboto"/>
              <a:buNone/>
            </a:pPr>
            <a:r>
              <a:rPr lang="en" sz="4700"/>
              <a:t>https://friendstagram.netlify.app/</a:t>
            </a:r>
            <a:endParaRPr b="0" i="0" sz="4700" u="none" cap="none" strike="noStrike">
              <a:solidFill>
                <a:srgbClr val="434343"/>
              </a:solidFill>
              <a:latin typeface="Roboto"/>
              <a:ea typeface="Roboto"/>
              <a:cs typeface="Roboto"/>
              <a:sym typeface="Roboto"/>
            </a:endParaRPr>
          </a:p>
        </p:txBody>
      </p:sp>
      <p:sp>
        <p:nvSpPr>
          <p:cNvPr id="955" name="Google Shape;955;gf9a494fcac_0_1302"/>
          <p:cNvSpPr/>
          <p:nvPr/>
        </p:nvSpPr>
        <p:spPr>
          <a:xfrm rot="-2048280">
            <a:off x="5859522" y="2928764"/>
            <a:ext cx="4385838" cy="2735794"/>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56" name="Google Shape;956;gf9a494fcac_0_1302"/>
          <p:cNvGrpSpPr/>
          <p:nvPr/>
        </p:nvGrpSpPr>
        <p:grpSpPr>
          <a:xfrm rot="1846554">
            <a:off x="6126803" y="2394433"/>
            <a:ext cx="3181168" cy="3619028"/>
            <a:chOff x="8890095" y="3665125"/>
            <a:chExt cx="2909806" cy="3310315"/>
          </a:xfrm>
        </p:grpSpPr>
        <p:sp>
          <p:nvSpPr>
            <p:cNvPr id="957" name="Google Shape;957;gf9a494fcac_0_1302"/>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gf9a494fcac_0_1302"/>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gf9a494fcac_0_1302"/>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gf9a494fcac_0_1302"/>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gf9a494fcac_0_1302"/>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2" name="Google Shape;962;gf9a494fcac_0_1302"/>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3" name="Google Shape;963;gf9a494fcac_0_1302"/>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gf9a494fcac_0_1302"/>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gf9a494fcac_0_1302"/>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0"/>
          <p:cNvSpPr txBox="1"/>
          <p:nvPr>
            <p:ph type="title"/>
          </p:nvPr>
        </p:nvSpPr>
        <p:spPr>
          <a:xfrm>
            <a:off x="876875" y="17672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6000"/>
              <a:buNone/>
            </a:pPr>
            <a:r>
              <a:rPr lang="en"/>
              <a:t>Thank you.</a:t>
            </a:r>
            <a:endParaRPr/>
          </a:p>
        </p:txBody>
      </p:sp>
      <p:sp>
        <p:nvSpPr>
          <p:cNvPr id="971" name="Google Shape;971;p30"/>
          <p:cNvSpPr/>
          <p:nvPr/>
        </p:nvSpPr>
        <p:spPr>
          <a:xfrm flipH="1" rot="2947374">
            <a:off x="-2848550" y="430848"/>
            <a:ext cx="5893510" cy="4582015"/>
          </a:xfrm>
          <a:custGeom>
            <a:rect b="b" l="l" r="r" t="t"/>
            <a:pathLst>
              <a:path extrusionOk="0" h="157985" w="186822">
                <a:moveTo>
                  <a:pt x="91145" y="1"/>
                </a:moveTo>
                <a:cubicBezTo>
                  <a:pt x="83069" y="1"/>
                  <a:pt x="75289" y="5146"/>
                  <a:pt x="70242" y="11684"/>
                </a:cubicBezTo>
                <a:cubicBezTo>
                  <a:pt x="64470" y="19161"/>
                  <a:pt x="61385" y="28296"/>
                  <a:pt x="57534" y="36921"/>
                </a:cubicBezTo>
                <a:cubicBezTo>
                  <a:pt x="53683" y="45547"/>
                  <a:pt x="48606" y="54190"/>
                  <a:pt x="40421" y="58906"/>
                </a:cubicBezTo>
                <a:cubicBezTo>
                  <a:pt x="32607" y="63409"/>
                  <a:pt x="22888" y="63771"/>
                  <a:pt x="15215" y="68510"/>
                </a:cubicBezTo>
                <a:cubicBezTo>
                  <a:pt x="4141" y="75350"/>
                  <a:pt x="1" y="90547"/>
                  <a:pt x="3903" y="102964"/>
                </a:cubicBezTo>
                <a:cubicBezTo>
                  <a:pt x="7804" y="115382"/>
                  <a:pt x="18408" y="124900"/>
                  <a:pt x="30388" y="129989"/>
                </a:cubicBezTo>
                <a:cubicBezTo>
                  <a:pt x="42021" y="134933"/>
                  <a:pt x="54885" y="136165"/>
                  <a:pt x="67538" y="136165"/>
                </a:cubicBezTo>
                <a:cubicBezTo>
                  <a:pt x="67915" y="136165"/>
                  <a:pt x="68293" y="136164"/>
                  <a:pt x="68670" y="136162"/>
                </a:cubicBezTo>
                <a:cubicBezTo>
                  <a:pt x="71151" y="136148"/>
                  <a:pt x="73662" y="136098"/>
                  <a:pt x="76171" y="136098"/>
                </a:cubicBezTo>
                <a:cubicBezTo>
                  <a:pt x="83592" y="136098"/>
                  <a:pt x="91005" y="136539"/>
                  <a:pt x="97639" y="139671"/>
                </a:cubicBezTo>
                <a:cubicBezTo>
                  <a:pt x="105490" y="143379"/>
                  <a:pt x="111304" y="150460"/>
                  <a:pt x="119003" y="154473"/>
                </a:cubicBezTo>
                <a:cubicBezTo>
                  <a:pt x="123471" y="156801"/>
                  <a:pt x="128510" y="157984"/>
                  <a:pt x="133547" y="157984"/>
                </a:cubicBezTo>
                <a:cubicBezTo>
                  <a:pt x="137128" y="157984"/>
                  <a:pt x="140707" y="157386"/>
                  <a:pt x="144079" y="156175"/>
                </a:cubicBezTo>
                <a:cubicBezTo>
                  <a:pt x="168362" y="147455"/>
                  <a:pt x="180365" y="110227"/>
                  <a:pt x="184842" y="87706"/>
                </a:cubicBezTo>
                <a:cubicBezTo>
                  <a:pt x="186018" y="81789"/>
                  <a:pt x="186821" y="75647"/>
                  <a:pt x="185541" y="69753"/>
                </a:cubicBezTo>
                <a:cubicBezTo>
                  <a:pt x="184259" y="63857"/>
                  <a:pt x="180546" y="58199"/>
                  <a:pt x="174931" y="55993"/>
                </a:cubicBezTo>
                <a:cubicBezTo>
                  <a:pt x="172945" y="55214"/>
                  <a:pt x="170924" y="54904"/>
                  <a:pt x="168876" y="54904"/>
                </a:cubicBezTo>
                <a:cubicBezTo>
                  <a:pt x="160991" y="54904"/>
                  <a:pt x="152710" y="59492"/>
                  <a:pt x="144539" y="59492"/>
                </a:cubicBezTo>
                <a:cubicBezTo>
                  <a:pt x="143674" y="59492"/>
                  <a:pt x="142810" y="59440"/>
                  <a:pt x="141948" y="59327"/>
                </a:cubicBezTo>
                <a:cubicBezTo>
                  <a:pt x="133155" y="58167"/>
                  <a:pt x="126439" y="50691"/>
                  <a:pt x="122614" y="42689"/>
                </a:cubicBezTo>
                <a:cubicBezTo>
                  <a:pt x="118789" y="34689"/>
                  <a:pt x="117040" y="25835"/>
                  <a:pt x="113372" y="17761"/>
                </a:cubicBezTo>
                <a:cubicBezTo>
                  <a:pt x="109704" y="9688"/>
                  <a:pt x="103348" y="2002"/>
                  <a:pt x="94638" y="331"/>
                </a:cubicBezTo>
                <a:cubicBezTo>
                  <a:pt x="93473" y="107"/>
                  <a:pt x="92306" y="1"/>
                  <a:pt x="9114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72" name="Google Shape;972;p30"/>
          <p:cNvGrpSpPr/>
          <p:nvPr/>
        </p:nvGrpSpPr>
        <p:grpSpPr>
          <a:xfrm>
            <a:off x="-1104439" y="1590997"/>
            <a:ext cx="3709978" cy="3685355"/>
            <a:chOff x="1172950" y="238100"/>
            <a:chExt cx="5273600" cy="5238600"/>
          </a:xfrm>
        </p:grpSpPr>
        <p:sp>
          <p:nvSpPr>
            <p:cNvPr id="973" name="Google Shape;973;p30"/>
            <p:cNvSpPr/>
            <p:nvPr/>
          </p:nvSpPr>
          <p:spPr>
            <a:xfrm>
              <a:off x="1373000" y="2141600"/>
              <a:ext cx="1116650" cy="1135225"/>
            </a:xfrm>
            <a:custGeom>
              <a:rect b="b" l="l" r="r" t="t"/>
              <a:pathLst>
                <a:path extrusionOk="0" h="45409" w="44666">
                  <a:moveTo>
                    <a:pt x="0" y="1"/>
                  </a:moveTo>
                  <a:lnTo>
                    <a:pt x="0" y="45408"/>
                  </a:lnTo>
                  <a:lnTo>
                    <a:pt x="44665" y="45408"/>
                  </a:lnTo>
                  <a:lnTo>
                    <a:pt x="44665"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4" name="Google Shape;974;p30"/>
            <p:cNvSpPr/>
            <p:nvPr/>
          </p:nvSpPr>
          <p:spPr>
            <a:xfrm>
              <a:off x="1323700" y="2061125"/>
              <a:ext cx="1212000" cy="169450"/>
            </a:xfrm>
            <a:custGeom>
              <a:rect b="b" l="l" r="r" t="t"/>
              <a:pathLst>
                <a:path extrusionOk="0" h="6778" w="48480">
                  <a:moveTo>
                    <a:pt x="0" y="1"/>
                  </a:moveTo>
                  <a:lnTo>
                    <a:pt x="0" y="6777"/>
                  </a:lnTo>
                  <a:lnTo>
                    <a:pt x="48480" y="6777"/>
                  </a:lnTo>
                  <a:lnTo>
                    <a:pt x="4848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5" name="Google Shape;975;p30"/>
            <p:cNvSpPr/>
            <p:nvPr/>
          </p:nvSpPr>
          <p:spPr>
            <a:xfrm>
              <a:off x="1592425" y="2062075"/>
              <a:ext cx="93425" cy="1285350"/>
            </a:xfrm>
            <a:custGeom>
              <a:rect b="b" l="l" r="r" t="t"/>
              <a:pathLst>
                <a:path extrusionOk="0" h="51414" w="3737">
                  <a:moveTo>
                    <a:pt x="0" y="0"/>
                  </a:moveTo>
                  <a:lnTo>
                    <a:pt x="0" y="51414"/>
                  </a:lnTo>
                  <a:lnTo>
                    <a:pt x="3737" y="51414"/>
                  </a:lnTo>
                  <a:lnTo>
                    <a:pt x="373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6" name="Google Shape;976;p30"/>
            <p:cNvSpPr/>
            <p:nvPr/>
          </p:nvSpPr>
          <p:spPr>
            <a:xfrm>
              <a:off x="2172475" y="2062075"/>
              <a:ext cx="93425" cy="1285350"/>
            </a:xfrm>
            <a:custGeom>
              <a:rect b="b" l="l" r="r" t="t"/>
              <a:pathLst>
                <a:path extrusionOk="0" h="51414" w="3737">
                  <a:moveTo>
                    <a:pt x="0" y="0"/>
                  </a:moveTo>
                  <a:lnTo>
                    <a:pt x="0" y="51414"/>
                  </a:lnTo>
                  <a:lnTo>
                    <a:pt x="3737" y="51414"/>
                  </a:lnTo>
                  <a:lnTo>
                    <a:pt x="3737"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7" name="Google Shape;977;p30"/>
            <p:cNvSpPr/>
            <p:nvPr/>
          </p:nvSpPr>
          <p:spPr>
            <a:xfrm>
              <a:off x="3094250" y="4816775"/>
              <a:ext cx="607375" cy="408200"/>
            </a:xfrm>
            <a:custGeom>
              <a:rect b="b" l="l" r="r" t="t"/>
              <a:pathLst>
                <a:path extrusionOk="0" h="16328" w="24295">
                  <a:moveTo>
                    <a:pt x="3798" y="0"/>
                  </a:moveTo>
                  <a:cubicBezTo>
                    <a:pt x="3798" y="0"/>
                    <a:pt x="964" y="3108"/>
                    <a:pt x="613" y="5217"/>
                  </a:cubicBezTo>
                  <a:cubicBezTo>
                    <a:pt x="263" y="7325"/>
                    <a:pt x="1" y="8592"/>
                    <a:pt x="1" y="8592"/>
                  </a:cubicBezTo>
                  <a:lnTo>
                    <a:pt x="21085" y="16328"/>
                  </a:lnTo>
                  <a:cubicBezTo>
                    <a:pt x="21085" y="16328"/>
                    <a:pt x="24295" y="15004"/>
                    <a:pt x="23428" y="13084"/>
                  </a:cubicBezTo>
                  <a:cubicBezTo>
                    <a:pt x="22561" y="11164"/>
                    <a:pt x="12532" y="2637"/>
                    <a:pt x="12532" y="2637"/>
                  </a:cubicBezTo>
                  <a:lnTo>
                    <a:pt x="3798"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30"/>
            <p:cNvSpPr/>
            <p:nvPr/>
          </p:nvSpPr>
          <p:spPr>
            <a:xfrm>
              <a:off x="3225450" y="5082175"/>
              <a:ext cx="269925" cy="136400"/>
            </a:xfrm>
            <a:custGeom>
              <a:rect b="b" l="l" r="r" t="t"/>
              <a:pathLst>
                <a:path extrusionOk="0" h="5456" w="10797">
                  <a:moveTo>
                    <a:pt x="1563" y="1"/>
                  </a:moveTo>
                  <a:cubicBezTo>
                    <a:pt x="990" y="1"/>
                    <a:pt x="451" y="360"/>
                    <a:pt x="252" y="930"/>
                  </a:cubicBezTo>
                  <a:cubicBezTo>
                    <a:pt x="0" y="1650"/>
                    <a:pt x="383" y="2445"/>
                    <a:pt x="1104" y="2698"/>
                  </a:cubicBezTo>
                  <a:lnTo>
                    <a:pt x="8777" y="5378"/>
                  </a:lnTo>
                  <a:cubicBezTo>
                    <a:pt x="8927" y="5431"/>
                    <a:pt x="9080" y="5456"/>
                    <a:pt x="9231" y="5456"/>
                  </a:cubicBezTo>
                  <a:cubicBezTo>
                    <a:pt x="9805" y="5456"/>
                    <a:pt x="10345" y="5096"/>
                    <a:pt x="10545" y="4526"/>
                  </a:cubicBezTo>
                  <a:cubicBezTo>
                    <a:pt x="10797" y="3806"/>
                    <a:pt x="10413" y="3011"/>
                    <a:pt x="9693" y="2759"/>
                  </a:cubicBezTo>
                  <a:lnTo>
                    <a:pt x="2018" y="78"/>
                  </a:lnTo>
                  <a:cubicBezTo>
                    <a:pt x="1868" y="26"/>
                    <a:pt x="1714" y="1"/>
                    <a:pt x="156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30"/>
            <p:cNvSpPr/>
            <p:nvPr/>
          </p:nvSpPr>
          <p:spPr>
            <a:xfrm>
              <a:off x="3225150" y="4562925"/>
              <a:ext cx="354950" cy="574825"/>
            </a:xfrm>
            <a:custGeom>
              <a:rect b="b" l="l" r="r" t="t"/>
              <a:pathLst>
                <a:path extrusionOk="0" h="22993" w="14198">
                  <a:moveTo>
                    <a:pt x="11618" y="1"/>
                  </a:moveTo>
                  <a:lnTo>
                    <a:pt x="0" y="21605"/>
                  </a:lnTo>
                  <a:lnTo>
                    <a:pt x="2579" y="22992"/>
                  </a:lnTo>
                  <a:lnTo>
                    <a:pt x="14198" y="1388"/>
                  </a:lnTo>
                  <a:lnTo>
                    <a:pt x="1161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30"/>
            <p:cNvSpPr/>
            <p:nvPr/>
          </p:nvSpPr>
          <p:spPr>
            <a:xfrm>
              <a:off x="2542750" y="2127025"/>
              <a:ext cx="1265700" cy="2800025"/>
            </a:xfrm>
            <a:custGeom>
              <a:rect b="b" l="l" r="r" t="t"/>
              <a:pathLst>
                <a:path extrusionOk="0" h="112001" w="50628">
                  <a:moveTo>
                    <a:pt x="15275" y="1"/>
                  </a:moveTo>
                  <a:cubicBezTo>
                    <a:pt x="6459" y="1"/>
                    <a:pt x="1" y="3596"/>
                    <a:pt x="11368" y="18581"/>
                  </a:cubicBezTo>
                  <a:cubicBezTo>
                    <a:pt x="40733" y="57290"/>
                    <a:pt x="28271" y="108913"/>
                    <a:pt x="28271" y="108913"/>
                  </a:cubicBezTo>
                  <a:lnTo>
                    <a:pt x="36666" y="112000"/>
                  </a:lnTo>
                  <a:cubicBezTo>
                    <a:pt x="36666" y="112000"/>
                    <a:pt x="50627" y="70614"/>
                    <a:pt x="49622" y="56048"/>
                  </a:cubicBezTo>
                  <a:cubicBezTo>
                    <a:pt x="48618" y="41483"/>
                    <a:pt x="33551" y="3062"/>
                    <a:pt x="33551" y="3062"/>
                  </a:cubicBezTo>
                  <a:cubicBezTo>
                    <a:pt x="33551" y="3062"/>
                    <a:pt x="23409" y="1"/>
                    <a:pt x="15275"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0"/>
            <p:cNvSpPr/>
            <p:nvPr/>
          </p:nvSpPr>
          <p:spPr>
            <a:xfrm>
              <a:off x="2667500" y="780175"/>
              <a:ext cx="758050" cy="309200"/>
            </a:xfrm>
            <a:custGeom>
              <a:rect b="b" l="l" r="r" t="t"/>
              <a:pathLst>
                <a:path extrusionOk="0" h="12368" w="30322">
                  <a:moveTo>
                    <a:pt x="27261" y="0"/>
                  </a:moveTo>
                  <a:cubicBezTo>
                    <a:pt x="25098" y="0"/>
                    <a:pt x="4401" y="4324"/>
                    <a:pt x="2475" y="5064"/>
                  </a:cubicBezTo>
                  <a:cubicBezTo>
                    <a:pt x="487" y="5829"/>
                    <a:pt x="0" y="12368"/>
                    <a:pt x="0" y="12368"/>
                  </a:cubicBezTo>
                  <a:lnTo>
                    <a:pt x="30321" y="2310"/>
                  </a:lnTo>
                  <a:cubicBezTo>
                    <a:pt x="30321" y="2310"/>
                    <a:pt x="28332" y="321"/>
                    <a:pt x="27414" y="15"/>
                  </a:cubicBezTo>
                  <a:cubicBezTo>
                    <a:pt x="27385" y="5"/>
                    <a:pt x="27333" y="0"/>
                    <a:pt x="2726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30"/>
            <p:cNvSpPr/>
            <p:nvPr/>
          </p:nvSpPr>
          <p:spPr>
            <a:xfrm>
              <a:off x="2853925" y="2617250"/>
              <a:ext cx="783075" cy="1983300"/>
            </a:xfrm>
            <a:custGeom>
              <a:rect b="b" l="l" r="r" t="t"/>
              <a:pathLst>
                <a:path extrusionOk="0" h="79332" w="31323">
                  <a:moveTo>
                    <a:pt x="4925" y="1"/>
                  </a:moveTo>
                  <a:lnTo>
                    <a:pt x="1" y="3690"/>
                  </a:lnTo>
                  <a:lnTo>
                    <a:pt x="10522" y="17731"/>
                  </a:lnTo>
                  <a:lnTo>
                    <a:pt x="25340" y="79332"/>
                  </a:lnTo>
                  <a:lnTo>
                    <a:pt x="31323" y="77893"/>
                  </a:lnTo>
                  <a:lnTo>
                    <a:pt x="16207" y="15057"/>
                  </a:lnTo>
                  <a:lnTo>
                    <a:pt x="4925"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30"/>
            <p:cNvSpPr/>
            <p:nvPr/>
          </p:nvSpPr>
          <p:spPr>
            <a:xfrm>
              <a:off x="1172950" y="3277650"/>
              <a:ext cx="1848000" cy="83750"/>
            </a:xfrm>
            <a:custGeom>
              <a:rect b="b" l="l" r="r" t="t"/>
              <a:pathLst>
                <a:path extrusionOk="0" h="3350" w="73920">
                  <a:moveTo>
                    <a:pt x="1674" y="0"/>
                  </a:moveTo>
                  <a:cubicBezTo>
                    <a:pt x="750" y="0"/>
                    <a:pt x="0" y="750"/>
                    <a:pt x="0" y="1675"/>
                  </a:cubicBezTo>
                  <a:cubicBezTo>
                    <a:pt x="0" y="2600"/>
                    <a:pt x="750" y="3350"/>
                    <a:pt x="1674" y="3350"/>
                  </a:cubicBezTo>
                  <a:lnTo>
                    <a:pt x="72244" y="3350"/>
                  </a:lnTo>
                  <a:cubicBezTo>
                    <a:pt x="73170" y="3350"/>
                    <a:pt x="73919" y="2600"/>
                    <a:pt x="73919" y="1675"/>
                  </a:cubicBezTo>
                  <a:cubicBezTo>
                    <a:pt x="73919" y="750"/>
                    <a:pt x="73170" y="0"/>
                    <a:pt x="7224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30"/>
            <p:cNvSpPr/>
            <p:nvPr/>
          </p:nvSpPr>
          <p:spPr>
            <a:xfrm>
              <a:off x="2606525" y="2351500"/>
              <a:ext cx="854700" cy="410550"/>
            </a:xfrm>
            <a:custGeom>
              <a:rect b="b" l="l" r="r" t="t"/>
              <a:pathLst>
                <a:path extrusionOk="0" h="16422" w="34188">
                  <a:moveTo>
                    <a:pt x="4071" y="1"/>
                  </a:moveTo>
                  <a:cubicBezTo>
                    <a:pt x="4071" y="1"/>
                    <a:pt x="0" y="7507"/>
                    <a:pt x="4071" y="13278"/>
                  </a:cubicBezTo>
                  <a:cubicBezTo>
                    <a:pt x="5710" y="15604"/>
                    <a:pt x="10444" y="16422"/>
                    <a:pt x="15607" y="16422"/>
                  </a:cubicBezTo>
                  <a:cubicBezTo>
                    <a:pt x="23258" y="16422"/>
                    <a:pt x="31852" y="14626"/>
                    <a:pt x="32725" y="13278"/>
                  </a:cubicBezTo>
                  <a:cubicBezTo>
                    <a:pt x="34187" y="11020"/>
                    <a:pt x="30286" y="6160"/>
                    <a:pt x="30286" y="6160"/>
                  </a:cubicBezTo>
                  <a:lnTo>
                    <a:pt x="407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30"/>
            <p:cNvSpPr/>
            <p:nvPr/>
          </p:nvSpPr>
          <p:spPr>
            <a:xfrm>
              <a:off x="2469500" y="827475"/>
              <a:ext cx="1448525" cy="889275"/>
            </a:xfrm>
            <a:custGeom>
              <a:rect b="b" l="l" r="r" t="t"/>
              <a:pathLst>
                <a:path extrusionOk="0" h="35571" w="57941">
                  <a:moveTo>
                    <a:pt x="41241" y="1"/>
                  </a:moveTo>
                  <a:cubicBezTo>
                    <a:pt x="34544" y="1"/>
                    <a:pt x="11489" y="7203"/>
                    <a:pt x="7920" y="10474"/>
                  </a:cubicBezTo>
                  <a:cubicBezTo>
                    <a:pt x="4069" y="14007"/>
                    <a:pt x="0" y="22376"/>
                    <a:pt x="2485" y="26955"/>
                  </a:cubicBezTo>
                  <a:cubicBezTo>
                    <a:pt x="4970" y="31533"/>
                    <a:pt x="15299" y="35570"/>
                    <a:pt x="15299" y="35570"/>
                  </a:cubicBezTo>
                  <a:lnTo>
                    <a:pt x="57941" y="8644"/>
                  </a:lnTo>
                  <a:cubicBezTo>
                    <a:pt x="57941" y="8644"/>
                    <a:pt x="46692" y="1450"/>
                    <a:pt x="42507" y="142"/>
                  </a:cubicBezTo>
                  <a:cubicBezTo>
                    <a:pt x="42200" y="46"/>
                    <a:pt x="41771" y="1"/>
                    <a:pt x="4124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30"/>
            <p:cNvSpPr/>
            <p:nvPr/>
          </p:nvSpPr>
          <p:spPr>
            <a:xfrm>
              <a:off x="2324825" y="3584450"/>
              <a:ext cx="508850" cy="864575"/>
            </a:xfrm>
            <a:custGeom>
              <a:rect b="b" l="l" r="r" t="t"/>
              <a:pathLst>
                <a:path extrusionOk="0" h="34583" w="20354">
                  <a:moveTo>
                    <a:pt x="19761" y="1"/>
                  </a:moveTo>
                  <a:lnTo>
                    <a:pt x="1" y="34241"/>
                  </a:lnTo>
                  <a:lnTo>
                    <a:pt x="593" y="34583"/>
                  </a:lnTo>
                  <a:lnTo>
                    <a:pt x="20353" y="342"/>
                  </a:lnTo>
                  <a:lnTo>
                    <a:pt x="19761" y="1"/>
                  </a:lnTo>
                  <a:close/>
                </a:path>
              </a:pathLst>
            </a:custGeom>
            <a:solidFill>
              <a:srgbClr val="FFAA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30"/>
            <p:cNvSpPr/>
            <p:nvPr/>
          </p:nvSpPr>
          <p:spPr>
            <a:xfrm>
              <a:off x="2327775" y="3943475"/>
              <a:ext cx="864325" cy="509275"/>
            </a:xfrm>
            <a:custGeom>
              <a:rect b="b" l="l" r="r" t="t"/>
              <a:pathLst>
                <a:path extrusionOk="0" h="20371" w="34573">
                  <a:moveTo>
                    <a:pt x="34231" y="1"/>
                  </a:moveTo>
                  <a:lnTo>
                    <a:pt x="1" y="19778"/>
                  </a:lnTo>
                  <a:lnTo>
                    <a:pt x="342" y="20371"/>
                  </a:lnTo>
                  <a:lnTo>
                    <a:pt x="34573" y="592"/>
                  </a:lnTo>
                  <a:lnTo>
                    <a:pt x="3423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30"/>
            <p:cNvSpPr/>
            <p:nvPr/>
          </p:nvSpPr>
          <p:spPr>
            <a:xfrm>
              <a:off x="2332075" y="4436475"/>
              <a:ext cx="988375" cy="17100"/>
            </a:xfrm>
            <a:custGeom>
              <a:rect b="b" l="l" r="r" t="t"/>
              <a:pathLst>
                <a:path extrusionOk="0" h="684" w="39535">
                  <a:moveTo>
                    <a:pt x="1" y="0"/>
                  </a:moveTo>
                  <a:lnTo>
                    <a:pt x="1" y="684"/>
                  </a:lnTo>
                  <a:lnTo>
                    <a:pt x="39534" y="684"/>
                  </a:lnTo>
                  <a:lnTo>
                    <a:pt x="3953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30"/>
            <p:cNvSpPr/>
            <p:nvPr/>
          </p:nvSpPr>
          <p:spPr>
            <a:xfrm>
              <a:off x="2327825" y="4437600"/>
              <a:ext cx="864500" cy="508975"/>
            </a:xfrm>
            <a:custGeom>
              <a:rect b="b" l="l" r="r" t="t"/>
              <a:pathLst>
                <a:path extrusionOk="0" h="20359" w="34580">
                  <a:moveTo>
                    <a:pt x="342" y="0"/>
                  </a:moveTo>
                  <a:lnTo>
                    <a:pt x="1" y="591"/>
                  </a:lnTo>
                  <a:lnTo>
                    <a:pt x="34238" y="20358"/>
                  </a:lnTo>
                  <a:lnTo>
                    <a:pt x="34580" y="19767"/>
                  </a:lnTo>
                  <a:lnTo>
                    <a:pt x="34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30"/>
            <p:cNvSpPr/>
            <p:nvPr/>
          </p:nvSpPr>
          <p:spPr>
            <a:xfrm>
              <a:off x="2324700" y="4440725"/>
              <a:ext cx="509000" cy="864525"/>
            </a:xfrm>
            <a:custGeom>
              <a:rect b="b" l="l" r="r" t="t"/>
              <a:pathLst>
                <a:path extrusionOk="0" h="34581" w="20360">
                  <a:moveTo>
                    <a:pt x="592" y="1"/>
                  </a:moveTo>
                  <a:lnTo>
                    <a:pt x="0" y="343"/>
                  </a:lnTo>
                  <a:lnTo>
                    <a:pt x="19767" y="34581"/>
                  </a:lnTo>
                  <a:lnTo>
                    <a:pt x="20359" y="34239"/>
                  </a:lnTo>
                  <a:lnTo>
                    <a:pt x="5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30"/>
            <p:cNvSpPr/>
            <p:nvPr/>
          </p:nvSpPr>
          <p:spPr>
            <a:xfrm>
              <a:off x="2323525" y="4445000"/>
              <a:ext cx="17125" cy="988400"/>
            </a:xfrm>
            <a:custGeom>
              <a:rect b="b" l="l" r="r" t="t"/>
              <a:pathLst>
                <a:path extrusionOk="0" h="39536" w="685">
                  <a:moveTo>
                    <a:pt x="1" y="1"/>
                  </a:moveTo>
                  <a:lnTo>
                    <a:pt x="1" y="39536"/>
                  </a:lnTo>
                  <a:lnTo>
                    <a:pt x="685" y="39536"/>
                  </a:lnTo>
                  <a:lnTo>
                    <a:pt x="68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30"/>
            <p:cNvSpPr/>
            <p:nvPr/>
          </p:nvSpPr>
          <p:spPr>
            <a:xfrm>
              <a:off x="1830700" y="4440350"/>
              <a:ext cx="508875" cy="864575"/>
            </a:xfrm>
            <a:custGeom>
              <a:rect b="b" l="l" r="r" t="t"/>
              <a:pathLst>
                <a:path extrusionOk="0" h="34583" w="20355">
                  <a:moveTo>
                    <a:pt x="19762" y="1"/>
                  </a:moveTo>
                  <a:lnTo>
                    <a:pt x="1" y="34241"/>
                  </a:lnTo>
                  <a:lnTo>
                    <a:pt x="593" y="34583"/>
                  </a:lnTo>
                  <a:lnTo>
                    <a:pt x="20354" y="342"/>
                  </a:lnTo>
                  <a:lnTo>
                    <a:pt x="1976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30"/>
            <p:cNvSpPr/>
            <p:nvPr/>
          </p:nvSpPr>
          <p:spPr>
            <a:xfrm>
              <a:off x="1471450" y="4456425"/>
              <a:ext cx="868425" cy="509050"/>
            </a:xfrm>
            <a:custGeom>
              <a:rect b="b" l="l" r="r" t="t"/>
              <a:pathLst>
                <a:path extrusionOk="0" h="20362" w="34737">
                  <a:moveTo>
                    <a:pt x="34395" y="0"/>
                  </a:moveTo>
                  <a:lnTo>
                    <a:pt x="0" y="19767"/>
                  </a:lnTo>
                  <a:lnTo>
                    <a:pt x="342" y="20362"/>
                  </a:lnTo>
                  <a:lnTo>
                    <a:pt x="34737" y="595"/>
                  </a:lnTo>
                  <a:lnTo>
                    <a:pt x="3439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30"/>
            <p:cNvSpPr/>
            <p:nvPr/>
          </p:nvSpPr>
          <p:spPr>
            <a:xfrm>
              <a:off x="1343775" y="4436475"/>
              <a:ext cx="988325" cy="17100"/>
            </a:xfrm>
            <a:custGeom>
              <a:rect b="b" l="l" r="r" t="t"/>
              <a:pathLst>
                <a:path extrusionOk="0" h="684" w="39533">
                  <a:moveTo>
                    <a:pt x="0" y="0"/>
                  </a:moveTo>
                  <a:lnTo>
                    <a:pt x="0" y="684"/>
                  </a:lnTo>
                  <a:lnTo>
                    <a:pt x="39533" y="684"/>
                  </a:lnTo>
                  <a:lnTo>
                    <a:pt x="3953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30"/>
            <p:cNvSpPr/>
            <p:nvPr/>
          </p:nvSpPr>
          <p:spPr>
            <a:xfrm>
              <a:off x="1471875" y="3943450"/>
              <a:ext cx="864500" cy="509000"/>
            </a:xfrm>
            <a:custGeom>
              <a:rect b="b" l="l" r="r" t="t"/>
              <a:pathLst>
                <a:path extrusionOk="0" h="20360" w="34580">
                  <a:moveTo>
                    <a:pt x="343" y="0"/>
                  </a:moveTo>
                  <a:lnTo>
                    <a:pt x="1" y="593"/>
                  </a:lnTo>
                  <a:lnTo>
                    <a:pt x="34238" y="20360"/>
                  </a:lnTo>
                  <a:lnTo>
                    <a:pt x="34580" y="19767"/>
                  </a:lnTo>
                  <a:lnTo>
                    <a:pt x="34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30"/>
            <p:cNvSpPr/>
            <p:nvPr/>
          </p:nvSpPr>
          <p:spPr>
            <a:xfrm>
              <a:off x="1830525" y="3584800"/>
              <a:ext cx="509000" cy="864500"/>
            </a:xfrm>
            <a:custGeom>
              <a:rect b="b" l="l" r="r" t="t"/>
              <a:pathLst>
                <a:path extrusionOk="0" h="34580" w="20360">
                  <a:moveTo>
                    <a:pt x="592" y="1"/>
                  </a:moveTo>
                  <a:lnTo>
                    <a:pt x="0" y="343"/>
                  </a:lnTo>
                  <a:lnTo>
                    <a:pt x="19767" y="34580"/>
                  </a:lnTo>
                  <a:lnTo>
                    <a:pt x="20359" y="34238"/>
                  </a:lnTo>
                  <a:lnTo>
                    <a:pt x="59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30"/>
            <p:cNvSpPr/>
            <p:nvPr/>
          </p:nvSpPr>
          <p:spPr>
            <a:xfrm>
              <a:off x="2323525" y="3456700"/>
              <a:ext cx="17125" cy="988325"/>
            </a:xfrm>
            <a:custGeom>
              <a:rect b="b" l="l" r="r" t="t"/>
              <a:pathLst>
                <a:path extrusionOk="0" h="39533" w="685">
                  <a:moveTo>
                    <a:pt x="1" y="0"/>
                  </a:moveTo>
                  <a:lnTo>
                    <a:pt x="1" y="39533"/>
                  </a:lnTo>
                  <a:lnTo>
                    <a:pt x="685" y="39533"/>
                  </a:lnTo>
                  <a:lnTo>
                    <a:pt x="68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30"/>
            <p:cNvSpPr/>
            <p:nvPr/>
          </p:nvSpPr>
          <p:spPr>
            <a:xfrm>
              <a:off x="1300500" y="3413375"/>
              <a:ext cx="2063175" cy="2063325"/>
            </a:xfrm>
            <a:custGeom>
              <a:rect b="b" l="l" r="r" t="t"/>
              <a:pathLst>
                <a:path extrusionOk="0" h="82533" w="82527">
                  <a:moveTo>
                    <a:pt x="41265" y="6270"/>
                  </a:moveTo>
                  <a:cubicBezTo>
                    <a:pt x="60556" y="6270"/>
                    <a:pt x="76258" y="21971"/>
                    <a:pt x="76258" y="41264"/>
                  </a:cubicBezTo>
                  <a:cubicBezTo>
                    <a:pt x="76258" y="60562"/>
                    <a:pt x="60557" y="76257"/>
                    <a:pt x="41264" y="76257"/>
                  </a:cubicBezTo>
                  <a:cubicBezTo>
                    <a:pt x="21967" y="76257"/>
                    <a:pt x="6271" y="60562"/>
                    <a:pt x="6271" y="41264"/>
                  </a:cubicBezTo>
                  <a:cubicBezTo>
                    <a:pt x="6271" y="21972"/>
                    <a:pt x="21967" y="6270"/>
                    <a:pt x="41265" y="6270"/>
                  </a:cubicBezTo>
                  <a:close/>
                  <a:moveTo>
                    <a:pt x="41264" y="1"/>
                  </a:moveTo>
                  <a:cubicBezTo>
                    <a:pt x="18473" y="1"/>
                    <a:pt x="1" y="18478"/>
                    <a:pt x="1" y="41264"/>
                  </a:cubicBezTo>
                  <a:cubicBezTo>
                    <a:pt x="1" y="64056"/>
                    <a:pt x="18473" y="82532"/>
                    <a:pt x="41264" y="82532"/>
                  </a:cubicBezTo>
                  <a:cubicBezTo>
                    <a:pt x="64050" y="82532"/>
                    <a:pt x="82527" y="64056"/>
                    <a:pt x="82527" y="41264"/>
                  </a:cubicBezTo>
                  <a:cubicBezTo>
                    <a:pt x="82527" y="18478"/>
                    <a:pt x="64050" y="1"/>
                    <a:pt x="41264"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30"/>
            <p:cNvSpPr/>
            <p:nvPr/>
          </p:nvSpPr>
          <p:spPr>
            <a:xfrm>
              <a:off x="1400250" y="3513175"/>
              <a:ext cx="1863700" cy="1863725"/>
            </a:xfrm>
            <a:custGeom>
              <a:rect b="b" l="l" r="r" t="t"/>
              <a:pathLst>
                <a:path extrusionOk="0" h="74549" w="74548">
                  <a:moveTo>
                    <a:pt x="37275" y="2280"/>
                  </a:moveTo>
                  <a:cubicBezTo>
                    <a:pt x="56567" y="2280"/>
                    <a:pt x="72268" y="17982"/>
                    <a:pt x="72268" y="37275"/>
                  </a:cubicBezTo>
                  <a:cubicBezTo>
                    <a:pt x="72268" y="56572"/>
                    <a:pt x="56567" y="72269"/>
                    <a:pt x="37274" y="72269"/>
                  </a:cubicBezTo>
                  <a:cubicBezTo>
                    <a:pt x="17977" y="72269"/>
                    <a:pt x="2281" y="56572"/>
                    <a:pt x="2281" y="37275"/>
                  </a:cubicBezTo>
                  <a:cubicBezTo>
                    <a:pt x="2281" y="17982"/>
                    <a:pt x="17977" y="2280"/>
                    <a:pt x="37275" y="2280"/>
                  </a:cubicBezTo>
                  <a:close/>
                  <a:moveTo>
                    <a:pt x="37274" y="1"/>
                  </a:moveTo>
                  <a:cubicBezTo>
                    <a:pt x="16717" y="1"/>
                    <a:pt x="1" y="16723"/>
                    <a:pt x="1" y="37275"/>
                  </a:cubicBezTo>
                  <a:cubicBezTo>
                    <a:pt x="1" y="57832"/>
                    <a:pt x="16717" y="74548"/>
                    <a:pt x="37274" y="74548"/>
                  </a:cubicBezTo>
                  <a:cubicBezTo>
                    <a:pt x="57826" y="74548"/>
                    <a:pt x="74548" y="57832"/>
                    <a:pt x="74548" y="37275"/>
                  </a:cubicBezTo>
                  <a:cubicBezTo>
                    <a:pt x="74548" y="16723"/>
                    <a:pt x="57826" y="1"/>
                    <a:pt x="372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30"/>
            <p:cNvSpPr/>
            <p:nvPr/>
          </p:nvSpPr>
          <p:spPr>
            <a:xfrm>
              <a:off x="5407300" y="3584650"/>
              <a:ext cx="509300" cy="864325"/>
            </a:xfrm>
            <a:custGeom>
              <a:rect b="b" l="l" r="r" t="t"/>
              <a:pathLst>
                <a:path extrusionOk="0" h="34573" w="20372">
                  <a:moveTo>
                    <a:pt x="19780" y="0"/>
                  </a:moveTo>
                  <a:lnTo>
                    <a:pt x="1" y="34231"/>
                  </a:lnTo>
                  <a:lnTo>
                    <a:pt x="593" y="34573"/>
                  </a:lnTo>
                  <a:lnTo>
                    <a:pt x="20372" y="342"/>
                  </a:lnTo>
                  <a:lnTo>
                    <a:pt x="19780"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30"/>
            <p:cNvSpPr/>
            <p:nvPr/>
          </p:nvSpPr>
          <p:spPr>
            <a:xfrm>
              <a:off x="5426850" y="3961525"/>
              <a:ext cx="868400" cy="509075"/>
            </a:xfrm>
            <a:custGeom>
              <a:rect b="b" l="l" r="r" t="t"/>
              <a:pathLst>
                <a:path extrusionOk="0" h="20363" w="34736">
                  <a:moveTo>
                    <a:pt x="34395" y="1"/>
                  </a:moveTo>
                  <a:lnTo>
                    <a:pt x="1" y="19768"/>
                  </a:lnTo>
                  <a:lnTo>
                    <a:pt x="341" y="20362"/>
                  </a:lnTo>
                  <a:lnTo>
                    <a:pt x="34736" y="595"/>
                  </a:lnTo>
                  <a:lnTo>
                    <a:pt x="34395"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30"/>
            <p:cNvSpPr/>
            <p:nvPr/>
          </p:nvSpPr>
          <p:spPr>
            <a:xfrm>
              <a:off x="5414950" y="4436475"/>
              <a:ext cx="988350" cy="17100"/>
            </a:xfrm>
            <a:custGeom>
              <a:rect b="b" l="l" r="r" t="t"/>
              <a:pathLst>
                <a:path extrusionOk="0" h="684" w="39534">
                  <a:moveTo>
                    <a:pt x="0" y="0"/>
                  </a:moveTo>
                  <a:lnTo>
                    <a:pt x="0" y="684"/>
                  </a:lnTo>
                  <a:lnTo>
                    <a:pt x="39534" y="684"/>
                  </a:lnTo>
                  <a:lnTo>
                    <a:pt x="3953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30"/>
            <p:cNvSpPr/>
            <p:nvPr/>
          </p:nvSpPr>
          <p:spPr>
            <a:xfrm>
              <a:off x="5410675" y="4437600"/>
              <a:ext cx="864475" cy="509000"/>
            </a:xfrm>
            <a:custGeom>
              <a:rect b="b" l="l" r="r" t="t"/>
              <a:pathLst>
                <a:path extrusionOk="0" h="20360" w="34579">
                  <a:moveTo>
                    <a:pt x="342" y="0"/>
                  </a:moveTo>
                  <a:lnTo>
                    <a:pt x="0" y="592"/>
                  </a:lnTo>
                  <a:lnTo>
                    <a:pt x="34238" y="20359"/>
                  </a:lnTo>
                  <a:lnTo>
                    <a:pt x="34579" y="19767"/>
                  </a:lnTo>
                  <a:lnTo>
                    <a:pt x="34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30"/>
            <p:cNvSpPr/>
            <p:nvPr/>
          </p:nvSpPr>
          <p:spPr>
            <a:xfrm>
              <a:off x="5407550" y="4440800"/>
              <a:ext cx="508975" cy="864500"/>
            </a:xfrm>
            <a:custGeom>
              <a:rect b="b" l="l" r="r" t="t"/>
              <a:pathLst>
                <a:path extrusionOk="0" h="34580" w="20359">
                  <a:moveTo>
                    <a:pt x="592" y="0"/>
                  </a:moveTo>
                  <a:lnTo>
                    <a:pt x="1" y="341"/>
                  </a:lnTo>
                  <a:lnTo>
                    <a:pt x="19767" y="34579"/>
                  </a:lnTo>
                  <a:lnTo>
                    <a:pt x="20359" y="34237"/>
                  </a:lnTo>
                  <a:lnTo>
                    <a:pt x="592"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30"/>
            <p:cNvSpPr/>
            <p:nvPr/>
          </p:nvSpPr>
          <p:spPr>
            <a:xfrm>
              <a:off x="5406400" y="4445000"/>
              <a:ext cx="17125" cy="988400"/>
            </a:xfrm>
            <a:custGeom>
              <a:rect b="b" l="l" r="r" t="t"/>
              <a:pathLst>
                <a:path extrusionOk="0" h="39536" w="685">
                  <a:moveTo>
                    <a:pt x="0" y="1"/>
                  </a:moveTo>
                  <a:lnTo>
                    <a:pt x="0" y="39536"/>
                  </a:lnTo>
                  <a:lnTo>
                    <a:pt x="684" y="39536"/>
                  </a:lnTo>
                  <a:lnTo>
                    <a:pt x="684"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30"/>
            <p:cNvSpPr/>
            <p:nvPr/>
          </p:nvSpPr>
          <p:spPr>
            <a:xfrm>
              <a:off x="4913200" y="4440550"/>
              <a:ext cx="509275" cy="864325"/>
            </a:xfrm>
            <a:custGeom>
              <a:rect b="b" l="l" r="r" t="t"/>
              <a:pathLst>
                <a:path extrusionOk="0" h="34573" w="20371">
                  <a:moveTo>
                    <a:pt x="19779" y="0"/>
                  </a:moveTo>
                  <a:lnTo>
                    <a:pt x="0" y="34232"/>
                  </a:lnTo>
                  <a:lnTo>
                    <a:pt x="591" y="34573"/>
                  </a:lnTo>
                  <a:lnTo>
                    <a:pt x="20370" y="342"/>
                  </a:lnTo>
                  <a:lnTo>
                    <a:pt x="19779"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30"/>
            <p:cNvSpPr/>
            <p:nvPr/>
          </p:nvSpPr>
          <p:spPr>
            <a:xfrm>
              <a:off x="4567175" y="4457475"/>
              <a:ext cx="868425" cy="509050"/>
            </a:xfrm>
            <a:custGeom>
              <a:rect b="b" l="l" r="r" t="t"/>
              <a:pathLst>
                <a:path extrusionOk="0" h="20362" w="34737">
                  <a:moveTo>
                    <a:pt x="34395" y="0"/>
                  </a:moveTo>
                  <a:lnTo>
                    <a:pt x="1" y="19767"/>
                  </a:lnTo>
                  <a:lnTo>
                    <a:pt x="343" y="20362"/>
                  </a:lnTo>
                  <a:lnTo>
                    <a:pt x="34736" y="595"/>
                  </a:lnTo>
                  <a:lnTo>
                    <a:pt x="34395"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30"/>
            <p:cNvSpPr/>
            <p:nvPr/>
          </p:nvSpPr>
          <p:spPr>
            <a:xfrm>
              <a:off x="4426625" y="4436475"/>
              <a:ext cx="988350" cy="17100"/>
            </a:xfrm>
            <a:custGeom>
              <a:rect b="b" l="l" r="r" t="t"/>
              <a:pathLst>
                <a:path extrusionOk="0" h="684" w="39534">
                  <a:moveTo>
                    <a:pt x="1" y="0"/>
                  </a:moveTo>
                  <a:lnTo>
                    <a:pt x="1" y="684"/>
                  </a:lnTo>
                  <a:lnTo>
                    <a:pt x="39533" y="684"/>
                  </a:lnTo>
                  <a:lnTo>
                    <a:pt x="39533"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30"/>
            <p:cNvSpPr/>
            <p:nvPr/>
          </p:nvSpPr>
          <p:spPr>
            <a:xfrm>
              <a:off x="4554775" y="3943475"/>
              <a:ext cx="864475" cy="508975"/>
            </a:xfrm>
            <a:custGeom>
              <a:rect b="b" l="l" r="r" t="t"/>
              <a:pathLst>
                <a:path extrusionOk="0" h="20359" w="34579">
                  <a:moveTo>
                    <a:pt x="341" y="1"/>
                  </a:moveTo>
                  <a:lnTo>
                    <a:pt x="0" y="592"/>
                  </a:lnTo>
                  <a:lnTo>
                    <a:pt x="34236" y="20359"/>
                  </a:lnTo>
                  <a:lnTo>
                    <a:pt x="34578" y="19766"/>
                  </a:lnTo>
                  <a:lnTo>
                    <a:pt x="341"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30"/>
            <p:cNvSpPr/>
            <p:nvPr/>
          </p:nvSpPr>
          <p:spPr>
            <a:xfrm>
              <a:off x="4913375" y="3584800"/>
              <a:ext cx="509000" cy="864500"/>
            </a:xfrm>
            <a:custGeom>
              <a:rect b="b" l="l" r="r" t="t"/>
              <a:pathLst>
                <a:path extrusionOk="0" h="34580" w="20360">
                  <a:moveTo>
                    <a:pt x="593" y="1"/>
                  </a:moveTo>
                  <a:lnTo>
                    <a:pt x="1" y="343"/>
                  </a:lnTo>
                  <a:lnTo>
                    <a:pt x="19768" y="34580"/>
                  </a:lnTo>
                  <a:lnTo>
                    <a:pt x="20360" y="34238"/>
                  </a:lnTo>
                  <a:lnTo>
                    <a:pt x="593"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30"/>
            <p:cNvSpPr/>
            <p:nvPr/>
          </p:nvSpPr>
          <p:spPr>
            <a:xfrm>
              <a:off x="5406400" y="3456700"/>
              <a:ext cx="17125" cy="988325"/>
            </a:xfrm>
            <a:custGeom>
              <a:rect b="b" l="l" r="r" t="t"/>
              <a:pathLst>
                <a:path extrusionOk="0" h="39533" w="685">
                  <a:moveTo>
                    <a:pt x="0" y="0"/>
                  </a:moveTo>
                  <a:lnTo>
                    <a:pt x="0" y="39533"/>
                  </a:lnTo>
                  <a:lnTo>
                    <a:pt x="684" y="39533"/>
                  </a:lnTo>
                  <a:lnTo>
                    <a:pt x="684" y="0"/>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30"/>
            <p:cNvSpPr/>
            <p:nvPr/>
          </p:nvSpPr>
          <p:spPr>
            <a:xfrm>
              <a:off x="5269775" y="4299850"/>
              <a:ext cx="290375" cy="290375"/>
            </a:xfrm>
            <a:custGeom>
              <a:rect b="b" l="l" r="r" t="t"/>
              <a:pathLst>
                <a:path extrusionOk="0" h="11615" w="11615">
                  <a:moveTo>
                    <a:pt x="5807" y="1"/>
                  </a:moveTo>
                  <a:cubicBezTo>
                    <a:pt x="4268" y="1"/>
                    <a:pt x="2791" y="613"/>
                    <a:pt x="1701" y="1701"/>
                  </a:cubicBezTo>
                  <a:cubicBezTo>
                    <a:pt x="613" y="2791"/>
                    <a:pt x="1" y="4267"/>
                    <a:pt x="1" y="5808"/>
                  </a:cubicBezTo>
                  <a:cubicBezTo>
                    <a:pt x="1" y="7348"/>
                    <a:pt x="613" y="8824"/>
                    <a:pt x="1701" y="9914"/>
                  </a:cubicBezTo>
                  <a:cubicBezTo>
                    <a:pt x="2791" y="11002"/>
                    <a:pt x="4268" y="11614"/>
                    <a:pt x="5807" y="11614"/>
                  </a:cubicBezTo>
                  <a:cubicBezTo>
                    <a:pt x="7348" y="11614"/>
                    <a:pt x="8824" y="11002"/>
                    <a:pt x="9914" y="9914"/>
                  </a:cubicBezTo>
                  <a:cubicBezTo>
                    <a:pt x="11003" y="8824"/>
                    <a:pt x="11615" y="7348"/>
                    <a:pt x="11615" y="5808"/>
                  </a:cubicBezTo>
                  <a:cubicBezTo>
                    <a:pt x="11615" y="4267"/>
                    <a:pt x="11003" y="2791"/>
                    <a:pt x="9914" y="1701"/>
                  </a:cubicBezTo>
                  <a:cubicBezTo>
                    <a:pt x="8824" y="613"/>
                    <a:pt x="7348" y="1"/>
                    <a:pt x="58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30"/>
            <p:cNvSpPr/>
            <p:nvPr/>
          </p:nvSpPr>
          <p:spPr>
            <a:xfrm>
              <a:off x="4383400" y="3413375"/>
              <a:ext cx="2063150" cy="2063325"/>
            </a:xfrm>
            <a:custGeom>
              <a:rect b="b" l="l" r="r" t="t"/>
              <a:pathLst>
                <a:path extrusionOk="0" h="82533" w="82526">
                  <a:moveTo>
                    <a:pt x="41263" y="6270"/>
                  </a:moveTo>
                  <a:cubicBezTo>
                    <a:pt x="60555" y="6270"/>
                    <a:pt x="76257" y="21971"/>
                    <a:pt x="76257" y="41264"/>
                  </a:cubicBezTo>
                  <a:cubicBezTo>
                    <a:pt x="76257" y="60562"/>
                    <a:pt x="60555" y="76257"/>
                    <a:pt x="41263" y="76257"/>
                  </a:cubicBezTo>
                  <a:cubicBezTo>
                    <a:pt x="21965" y="76257"/>
                    <a:pt x="6269" y="60562"/>
                    <a:pt x="6269" y="41264"/>
                  </a:cubicBezTo>
                  <a:cubicBezTo>
                    <a:pt x="6269" y="21972"/>
                    <a:pt x="21965" y="6270"/>
                    <a:pt x="41263" y="6270"/>
                  </a:cubicBezTo>
                  <a:close/>
                  <a:moveTo>
                    <a:pt x="41263" y="1"/>
                  </a:moveTo>
                  <a:cubicBezTo>
                    <a:pt x="18471" y="1"/>
                    <a:pt x="0" y="18478"/>
                    <a:pt x="0" y="41264"/>
                  </a:cubicBezTo>
                  <a:cubicBezTo>
                    <a:pt x="0" y="64056"/>
                    <a:pt x="18472" y="82532"/>
                    <a:pt x="41263" y="82532"/>
                  </a:cubicBezTo>
                  <a:cubicBezTo>
                    <a:pt x="64049" y="82532"/>
                    <a:pt x="82525" y="64056"/>
                    <a:pt x="82525" y="41264"/>
                  </a:cubicBezTo>
                  <a:cubicBezTo>
                    <a:pt x="82525" y="18478"/>
                    <a:pt x="64049" y="1"/>
                    <a:pt x="41263"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30"/>
            <p:cNvSpPr/>
            <p:nvPr/>
          </p:nvSpPr>
          <p:spPr>
            <a:xfrm>
              <a:off x="4483125" y="3513175"/>
              <a:ext cx="1863700" cy="1863725"/>
            </a:xfrm>
            <a:custGeom>
              <a:rect b="b" l="l" r="r" t="t"/>
              <a:pathLst>
                <a:path extrusionOk="0" h="74549" w="74548">
                  <a:moveTo>
                    <a:pt x="37274" y="2280"/>
                  </a:moveTo>
                  <a:cubicBezTo>
                    <a:pt x="56566" y="2280"/>
                    <a:pt x="72268" y="17982"/>
                    <a:pt x="72268" y="37275"/>
                  </a:cubicBezTo>
                  <a:cubicBezTo>
                    <a:pt x="72268" y="56572"/>
                    <a:pt x="56566" y="72269"/>
                    <a:pt x="37274" y="72269"/>
                  </a:cubicBezTo>
                  <a:cubicBezTo>
                    <a:pt x="17976" y="72269"/>
                    <a:pt x="2280" y="56572"/>
                    <a:pt x="2280" y="37275"/>
                  </a:cubicBezTo>
                  <a:cubicBezTo>
                    <a:pt x="2280" y="17982"/>
                    <a:pt x="17976" y="2280"/>
                    <a:pt x="37274" y="2280"/>
                  </a:cubicBezTo>
                  <a:close/>
                  <a:moveTo>
                    <a:pt x="37274" y="1"/>
                  </a:moveTo>
                  <a:cubicBezTo>
                    <a:pt x="16717" y="1"/>
                    <a:pt x="0" y="16723"/>
                    <a:pt x="0" y="37275"/>
                  </a:cubicBezTo>
                  <a:cubicBezTo>
                    <a:pt x="0" y="57832"/>
                    <a:pt x="16717" y="74548"/>
                    <a:pt x="37273" y="74548"/>
                  </a:cubicBezTo>
                  <a:cubicBezTo>
                    <a:pt x="57825" y="74548"/>
                    <a:pt x="74547" y="57832"/>
                    <a:pt x="74547" y="37275"/>
                  </a:cubicBezTo>
                  <a:cubicBezTo>
                    <a:pt x="74547" y="16723"/>
                    <a:pt x="57825" y="1"/>
                    <a:pt x="37274"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0"/>
            <p:cNvSpPr/>
            <p:nvPr/>
          </p:nvSpPr>
          <p:spPr>
            <a:xfrm>
              <a:off x="2307975" y="4272175"/>
              <a:ext cx="1296050" cy="611625"/>
            </a:xfrm>
            <a:custGeom>
              <a:rect b="b" l="l" r="r" t="t"/>
              <a:pathLst>
                <a:path extrusionOk="0" h="24465" w="51842">
                  <a:moveTo>
                    <a:pt x="51063" y="712"/>
                  </a:moveTo>
                  <a:lnTo>
                    <a:pt x="48190" y="23603"/>
                  </a:lnTo>
                  <a:lnTo>
                    <a:pt x="717" y="10995"/>
                  </a:lnTo>
                  <a:lnTo>
                    <a:pt x="1232" y="2391"/>
                  </a:lnTo>
                  <a:lnTo>
                    <a:pt x="51063" y="712"/>
                  </a:lnTo>
                  <a:close/>
                  <a:moveTo>
                    <a:pt x="51842" y="0"/>
                  </a:moveTo>
                  <a:lnTo>
                    <a:pt x="585" y="1728"/>
                  </a:lnTo>
                  <a:lnTo>
                    <a:pt x="1" y="11513"/>
                  </a:lnTo>
                  <a:lnTo>
                    <a:pt x="48393" y="24364"/>
                  </a:lnTo>
                  <a:lnTo>
                    <a:pt x="48771" y="24464"/>
                  </a:lnTo>
                  <a:lnTo>
                    <a:pt x="51842"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0"/>
            <p:cNvSpPr/>
            <p:nvPr/>
          </p:nvSpPr>
          <p:spPr>
            <a:xfrm>
              <a:off x="2186925" y="4299850"/>
              <a:ext cx="290375" cy="290375"/>
            </a:xfrm>
            <a:custGeom>
              <a:rect b="b" l="l" r="r" t="t"/>
              <a:pathLst>
                <a:path extrusionOk="0" h="11615" w="11615">
                  <a:moveTo>
                    <a:pt x="5807" y="1"/>
                  </a:moveTo>
                  <a:cubicBezTo>
                    <a:pt x="4267" y="1"/>
                    <a:pt x="2790" y="613"/>
                    <a:pt x="1701" y="1701"/>
                  </a:cubicBezTo>
                  <a:cubicBezTo>
                    <a:pt x="612" y="2791"/>
                    <a:pt x="0" y="4267"/>
                    <a:pt x="0" y="5808"/>
                  </a:cubicBezTo>
                  <a:cubicBezTo>
                    <a:pt x="0" y="7348"/>
                    <a:pt x="612" y="8824"/>
                    <a:pt x="1701" y="9914"/>
                  </a:cubicBezTo>
                  <a:cubicBezTo>
                    <a:pt x="2790" y="11002"/>
                    <a:pt x="4267" y="11614"/>
                    <a:pt x="5807" y="11614"/>
                  </a:cubicBezTo>
                  <a:cubicBezTo>
                    <a:pt x="7347" y="11614"/>
                    <a:pt x="8824" y="11002"/>
                    <a:pt x="9914" y="9914"/>
                  </a:cubicBezTo>
                  <a:cubicBezTo>
                    <a:pt x="11002" y="8824"/>
                    <a:pt x="11614" y="7348"/>
                    <a:pt x="11614" y="5808"/>
                  </a:cubicBezTo>
                  <a:cubicBezTo>
                    <a:pt x="11614" y="4267"/>
                    <a:pt x="11002" y="2791"/>
                    <a:pt x="9914" y="1701"/>
                  </a:cubicBezTo>
                  <a:cubicBezTo>
                    <a:pt x="8824" y="613"/>
                    <a:pt x="7347" y="1"/>
                    <a:pt x="5807"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30"/>
            <p:cNvSpPr/>
            <p:nvPr/>
          </p:nvSpPr>
          <p:spPr>
            <a:xfrm>
              <a:off x="3232150" y="4252450"/>
              <a:ext cx="660125" cy="660175"/>
            </a:xfrm>
            <a:custGeom>
              <a:rect b="b" l="l" r="r" t="t"/>
              <a:pathLst>
                <a:path extrusionOk="0" h="26407" w="26405">
                  <a:moveTo>
                    <a:pt x="13202" y="1"/>
                  </a:moveTo>
                  <a:cubicBezTo>
                    <a:pt x="9700" y="1"/>
                    <a:pt x="6342" y="1393"/>
                    <a:pt x="3867" y="3868"/>
                  </a:cubicBezTo>
                  <a:cubicBezTo>
                    <a:pt x="1391" y="6344"/>
                    <a:pt x="0" y="9702"/>
                    <a:pt x="0" y="13204"/>
                  </a:cubicBezTo>
                  <a:cubicBezTo>
                    <a:pt x="0" y="16705"/>
                    <a:pt x="1391" y="20064"/>
                    <a:pt x="3867" y="22540"/>
                  </a:cubicBezTo>
                  <a:cubicBezTo>
                    <a:pt x="6342" y="25016"/>
                    <a:pt x="9700" y="26407"/>
                    <a:pt x="13202" y="26407"/>
                  </a:cubicBezTo>
                  <a:cubicBezTo>
                    <a:pt x="16704" y="26407"/>
                    <a:pt x="20063" y="25016"/>
                    <a:pt x="22538" y="22540"/>
                  </a:cubicBezTo>
                  <a:cubicBezTo>
                    <a:pt x="25014" y="20064"/>
                    <a:pt x="26405" y="16705"/>
                    <a:pt x="26405" y="13204"/>
                  </a:cubicBezTo>
                  <a:cubicBezTo>
                    <a:pt x="26405" y="9702"/>
                    <a:pt x="25014" y="6344"/>
                    <a:pt x="22538" y="3868"/>
                  </a:cubicBezTo>
                  <a:cubicBezTo>
                    <a:pt x="20063" y="1393"/>
                    <a:pt x="16704" y="1"/>
                    <a:pt x="13202"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30"/>
            <p:cNvSpPr/>
            <p:nvPr/>
          </p:nvSpPr>
          <p:spPr>
            <a:xfrm>
              <a:off x="2266350" y="2987075"/>
              <a:ext cx="987475" cy="1497550"/>
            </a:xfrm>
            <a:custGeom>
              <a:rect b="b" l="l" r="r" t="t"/>
              <a:pathLst>
                <a:path extrusionOk="0" h="59902" w="39499">
                  <a:moveTo>
                    <a:pt x="34231" y="1"/>
                  </a:moveTo>
                  <a:lnTo>
                    <a:pt x="1" y="56723"/>
                  </a:lnTo>
                  <a:lnTo>
                    <a:pt x="5269" y="59902"/>
                  </a:lnTo>
                  <a:lnTo>
                    <a:pt x="39499" y="3180"/>
                  </a:lnTo>
                  <a:lnTo>
                    <a:pt x="3423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0"/>
            <p:cNvSpPr/>
            <p:nvPr/>
          </p:nvSpPr>
          <p:spPr>
            <a:xfrm>
              <a:off x="4819300" y="3000125"/>
              <a:ext cx="668000" cy="1471200"/>
            </a:xfrm>
            <a:custGeom>
              <a:rect b="b" l="l" r="r" t="t"/>
              <a:pathLst>
                <a:path extrusionOk="0" h="58848" w="26720">
                  <a:moveTo>
                    <a:pt x="5773" y="0"/>
                  </a:moveTo>
                  <a:lnTo>
                    <a:pt x="1" y="2132"/>
                  </a:lnTo>
                  <a:lnTo>
                    <a:pt x="20948" y="58848"/>
                  </a:lnTo>
                  <a:lnTo>
                    <a:pt x="26720" y="56716"/>
                  </a:lnTo>
                  <a:lnTo>
                    <a:pt x="5773"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30"/>
            <p:cNvSpPr/>
            <p:nvPr/>
          </p:nvSpPr>
          <p:spPr>
            <a:xfrm>
              <a:off x="3575100" y="3158825"/>
              <a:ext cx="1438750" cy="1415950"/>
            </a:xfrm>
            <a:custGeom>
              <a:rect b="b" l="l" r="r" t="t"/>
              <a:pathLst>
                <a:path extrusionOk="0" h="56638" w="57550">
                  <a:moveTo>
                    <a:pt x="53240" y="0"/>
                  </a:moveTo>
                  <a:lnTo>
                    <a:pt x="0" y="52245"/>
                  </a:lnTo>
                  <a:lnTo>
                    <a:pt x="4310" y="56638"/>
                  </a:lnTo>
                  <a:lnTo>
                    <a:pt x="57549" y="4392"/>
                  </a:lnTo>
                  <a:lnTo>
                    <a:pt x="53240" y="0"/>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30"/>
            <p:cNvSpPr/>
            <p:nvPr/>
          </p:nvSpPr>
          <p:spPr>
            <a:xfrm>
              <a:off x="3111100" y="2488225"/>
              <a:ext cx="2482350" cy="615775"/>
            </a:xfrm>
            <a:custGeom>
              <a:rect b="b" l="l" r="r" t="t"/>
              <a:pathLst>
                <a:path extrusionOk="0" h="24631" w="99294">
                  <a:moveTo>
                    <a:pt x="68136" y="0"/>
                  </a:moveTo>
                  <a:lnTo>
                    <a:pt x="68136" y="18478"/>
                  </a:lnTo>
                  <a:lnTo>
                    <a:pt x="3078" y="18478"/>
                  </a:lnTo>
                  <a:cubicBezTo>
                    <a:pt x="1378" y="18478"/>
                    <a:pt x="1" y="19856"/>
                    <a:pt x="1" y="21555"/>
                  </a:cubicBezTo>
                  <a:cubicBezTo>
                    <a:pt x="1" y="23253"/>
                    <a:pt x="1378" y="24631"/>
                    <a:pt x="3078" y="24631"/>
                  </a:cubicBezTo>
                  <a:lnTo>
                    <a:pt x="74289" y="24631"/>
                  </a:lnTo>
                  <a:lnTo>
                    <a:pt x="74289" y="6153"/>
                  </a:lnTo>
                  <a:lnTo>
                    <a:pt x="85852" y="6153"/>
                  </a:lnTo>
                  <a:cubicBezTo>
                    <a:pt x="89870" y="6153"/>
                    <a:pt x="93140" y="9423"/>
                    <a:pt x="93140" y="13443"/>
                  </a:cubicBezTo>
                  <a:lnTo>
                    <a:pt x="93140" y="21555"/>
                  </a:lnTo>
                  <a:cubicBezTo>
                    <a:pt x="93140" y="23253"/>
                    <a:pt x="94517" y="24631"/>
                    <a:pt x="96217" y="24631"/>
                  </a:cubicBezTo>
                  <a:cubicBezTo>
                    <a:pt x="97916" y="24631"/>
                    <a:pt x="99294" y="23253"/>
                    <a:pt x="99294" y="21555"/>
                  </a:cubicBezTo>
                  <a:lnTo>
                    <a:pt x="99294" y="13442"/>
                  </a:lnTo>
                  <a:cubicBezTo>
                    <a:pt x="99294" y="6030"/>
                    <a:pt x="93264" y="0"/>
                    <a:pt x="8585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30"/>
            <p:cNvSpPr/>
            <p:nvPr/>
          </p:nvSpPr>
          <p:spPr>
            <a:xfrm>
              <a:off x="2497750" y="1716500"/>
              <a:ext cx="2183075" cy="2150000"/>
            </a:xfrm>
            <a:custGeom>
              <a:rect b="b" l="l" r="r" t="t"/>
              <a:pathLst>
                <a:path extrusionOk="0" h="86000" w="87323">
                  <a:moveTo>
                    <a:pt x="14128" y="0"/>
                  </a:moveTo>
                  <a:cubicBezTo>
                    <a:pt x="12837" y="0"/>
                    <a:pt x="0" y="20478"/>
                    <a:pt x="6536" y="29779"/>
                  </a:cubicBezTo>
                  <a:cubicBezTo>
                    <a:pt x="12500" y="38266"/>
                    <a:pt x="51845" y="38683"/>
                    <a:pt x="59534" y="38683"/>
                  </a:cubicBezTo>
                  <a:cubicBezTo>
                    <a:pt x="60373" y="38683"/>
                    <a:pt x="60835" y="38678"/>
                    <a:pt x="60835" y="38678"/>
                  </a:cubicBezTo>
                  <a:lnTo>
                    <a:pt x="60835" y="38678"/>
                  </a:lnTo>
                  <a:cubicBezTo>
                    <a:pt x="60835" y="38679"/>
                    <a:pt x="53371" y="46910"/>
                    <a:pt x="49926" y="65159"/>
                  </a:cubicBezTo>
                  <a:cubicBezTo>
                    <a:pt x="46652" y="82499"/>
                    <a:pt x="47133" y="84451"/>
                    <a:pt x="47133" y="84451"/>
                  </a:cubicBezTo>
                  <a:lnTo>
                    <a:pt x="54058" y="85999"/>
                  </a:lnTo>
                  <a:cubicBezTo>
                    <a:pt x="54058" y="85999"/>
                    <a:pt x="87322" y="36876"/>
                    <a:pt x="83404" y="29244"/>
                  </a:cubicBezTo>
                  <a:cubicBezTo>
                    <a:pt x="79486" y="21610"/>
                    <a:pt x="32068" y="10683"/>
                    <a:pt x="32068" y="10683"/>
                  </a:cubicBezTo>
                  <a:lnTo>
                    <a:pt x="35796" y="5862"/>
                  </a:lnTo>
                  <a:lnTo>
                    <a:pt x="14169" y="9"/>
                  </a:lnTo>
                  <a:cubicBezTo>
                    <a:pt x="14157" y="3"/>
                    <a:pt x="14143" y="0"/>
                    <a:pt x="1412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30"/>
            <p:cNvSpPr/>
            <p:nvPr/>
          </p:nvSpPr>
          <p:spPr>
            <a:xfrm>
              <a:off x="4709200" y="487925"/>
              <a:ext cx="461925" cy="46450"/>
            </a:xfrm>
            <a:custGeom>
              <a:rect b="b" l="l" r="r" t="t"/>
              <a:pathLst>
                <a:path extrusionOk="0" h="1858" w="18477">
                  <a:moveTo>
                    <a:pt x="930" y="1"/>
                  </a:moveTo>
                  <a:cubicBezTo>
                    <a:pt x="416" y="1"/>
                    <a:pt x="0" y="416"/>
                    <a:pt x="0" y="929"/>
                  </a:cubicBezTo>
                  <a:cubicBezTo>
                    <a:pt x="0" y="1442"/>
                    <a:pt x="416" y="1858"/>
                    <a:pt x="930" y="1858"/>
                  </a:cubicBezTo>
                  <a:lnTo>
                    <a:pt x="17548" y="1858"/>
                  </a:lnTo>
                  <a:cubicBezTo>
                    <a:pt x="18061" y="1858"/>
                    <a:pt x="18477" y="1442"/>
                    <a:pt x="18477" y="929"/>
                  </a:cubicBezTo>
                  <a:cubicBezTo>
                    <a:pt x="18477" y="416"/>
                    <a:pt x="18061" y="1"/>
                    <a:pt x="1754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30"/>
            <p:cNvSpPr/>
            <p:nvPr/>
          </p:nvSpPr>
          <p:spPr>
            <a:xfrm>
              <a:off x="4076025" y="403475"/>
              <a:ext cx="861450" cy="542325"/>
            </a:xfrm>
            <a:custGeom>
              <a:rect b="b" l="l" r="r" t="t"/>
              <a:pathLst>
                <a:path extrusionOk="0" h="21693" w="34458">
                  <a:moveTo>
                    <a:pt x="6187" y="1"/>
                  </a:moveTo>
                  <a:cubicBezTo>
                    <a:pt x="5795" y="137"/>
                    <a:pt x="0" y="7812"/>
                    <a:pt x="1175" y="12824"/>
                  </a:cubicBezTo>
                  <a:cubicBezTo>
                    <a:pt x="2350" y="17837"/>
                    <a:pt x="6795" y="21692"/>
                    <a:pt x="6795" y="21692"/>
                  </a:cubicBezTo>
                  <a:cubicBezTo>
                    <a:pt x="6795" y="21692"/>
                    <a:pt x="32657" y="12433"/>
                    <a:pt x="34458" y="6168"/>
                  </a:cubicBezTo>
                  <a:lnTo>
                    <a:pt x="6187"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30"/>
            <p:cNvSpPr/>
            <p:nvPr/>
          </p:nvSpPr>
          <p:spPr>
            <a:xfrm>
              <a:off x="4140225" y="238100"/>
              <a:ext cx="701050" cy="296475"/>
            </a:xfrm>
            <a:custGeom>
              <a:rect b="b" l="l" r="r" t="t"/>
              <a:pathLst>
                <a:path extrusionOk="0" h="11859" w="28042">
                  <a:moveTo>
                    <a:pt x="12660" y="1"/>
                  </a:moveTo>
                  <a:cubicBezTo>
                    <a:pt x="8783" y="1"/>
                    <a:pt x="5408" y="1266"/>
                    <a:pt x="3313" y="3370"/>
                  </a:cubicBezTo>
                  <a:cubicBezTo>
                    <a:pt x="1" y="6698"/>
                    <a:pt x="293" y="11650"/>
                    <a:pt x="293" y="11859"/>
                  </a:cubicBezTo>
                  <a:cubicBezTo>
                    <a:pt x="293" y="11859"/>
                    <a:pt x="12379" y="11849"/>
                    <a:pt x="20520" y="11849"/>
                  </a:cubicBezTo>
                  <a:cubicBezTo>
                    <a:pt x="24590" y="11849"/>
                    <a:pt x="27674" y="11851"/>
                    <a:pt x="27767" y="11859"/>
                  </a:cubicBezTo>
                  <a:cubicBezTo>
                    <a:pt x="27768" y="11859"/>
                    <a:pt x="27768" y="11859"/>
                    <a:pt x="27768" y="11859"/>
                  </a:cubicBezTo>
                  <a:cubicBezTo>
                    <a:pt x="28042" y="11859"/>
                    <a:pt x="25814" y="4306"/>
                    <a:pt x="21880" y="2305"/>
                  </a:cubicBezTo>
                  <a:cubicBezTo>
                    <a:pt x="18744" y="709"/>
                    <a:pt x="15562" y="1"/>
                    <a:pt x="1266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30"/>
            <p:cNvSpPr/>
            <p:nvPr/>
          </p:nvSpPr>
          <p:spPr>
            <a:xfrm>
              <a:off x="4127800" y="534550"/>
              <a:ext cx="781250" cy="717400"/>
            </a:xfrm>
            <a:custGeom>
              <a:rect b="b" l="l" r="r" t="t"/>
              <a:pathLst>
                <a:path extrusionOk="0" h="28696" w="31250">
                  <a:moveTo>
                    <a:pt x="21401" y="1"/>
                  </a:moveTo>
                  <a:cubicBezTo>
                    <a:pt x="12725" y="1"/>
                    <a:pt x="9320" y="9584"/>
                    <a:pt x="9320" y="9584"/>
                  </a:cubicBezTo>
                  <a:cubicBezTo>
                    <a:pt x="9320" y="9584"/>
                    <a:pt x="8993" y="5333"/>
                    <a:pt x="6439" y="5333"/>
                  </a:cubicBezTo>
                  <a:cubicBezTo>
                    <a:pt x="6210" y="5333"/>
                    <a:pt x="5963" y="5367"/>
                    <a:pt x="5696" y="5442"/>
                  </a:cubicBezTo>
                  <a:cubicBezTo>
                    <a:pt x="2459" y="6348"/>
                    <a:pt x="3625" y="11008"/>
                    <a:pt x="5696" y="12302"/>
                  </a:cubicBezTo>
                  <a:cubicBezTo>
                    <a:pt x="7767" y="13597"/>
                    <a:pt x="5696" y="18516"/>
                    <a:pt x="0" y="20328"/>
                  </a:cubicBezTo>
                  <a:cubicBezTo>
                    <a:pt x="0" y="20328"/>
                    <a:pt x="1151" y="28695"/>
                    <a:pt x="7119" y="28695"/>
                  </a:cubicBezTo>
                  <a:cubicBezTo>
                    <a:pt x="7790" y="28695"/>
                    <a:pt x="8522" y="28589"/>
                    <a:pt x="9320" y="28354"/>
                  </a:cubicBezTo>
                  <a:lnTo>
                    <a:pt x="14627" y="24729"/>
                  </a:lnTo>
                  <a:cubicBezTo>
                    <a:pt x="14627" y="24729"/>
                    <a:pt x="16936" y="26364"/>
                    <a:pt x="19836" y="26364"/>
                  </a:cubicBezTo>
                  <a:cubicBezTo>
                    <a:pt x="21376" y="26364"/>
                    <a:pt x="23082" y="25904"/>
                    <a:pt x="24699" y="24493"/>
                  </a:cubicBezTo>
                  <a:cubicBezTo>
                    <a:pt x="31250" y="18776"/>
                    <a:pt x="30678" y="265"/>
                    <a:pt x="21747" y="6"/>
                  </a:cubicBezTo>
                  <a:cubicBezTo>
                    <a:pt x="21630" y="3"/>
                    <a:pt x="21515" y="1"/>
                    <a:pt x="21401"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30"/>
            <p:cNvSpPr/>
            <p:nvPr/>
          </p:nvSpPr>
          <p:spPr>
            <a:xfrm>
              <a:off x="3790475" y="990250"/>
              <a:ext cx="1473575" cy="1537700"/>
            </a:xfrm>
            <a:custGeom>
              <a:rect b="b" l="l" r="r" t="t"/>
              <a:pathLst>
                <a:path extrusionOk="0" h="61508" w="58943">
                  <a:moveTo>
                    <a:pt x="14891" y="1"/>
                  </a:moveTo>
                  <a:cubicBezTo>
                    <a:pt x="8791" y="1"/>
                    <a:pt x="725" y="8136"/>
                    <a:pt x="0" y="11275"/>
                  </a:cubicBezTo>
                  <a:cubicBezTo>
                    <a:pt x="0" y="11275"/>
                    <a:pt x="3915" y="24131"/>
                    <a:pt x="20161" y="41942"/>
                  </a:cubicBezTo>
                  <a:cubicBezTo>
                    <a:pt x="36407" y="59754"/>
                    <a:pt x="53512" y="61507"/>
                    <a:pt x="53512" y="61507"/>
                  </a:cubicBezTo>
                  <a:lnTo>
                    <a:pt x="58942" y="56515"/>
                  </a:lnTo>
                  <a:cubicBezTo>
                    <a:pt x="58942" y="56515"/>
                    <a:pt x="40944" y="49092"/>
                    <a:pt x="34384" y="34116"/>
                  </a:cubicBezTo>
                  <a:cubicBezTo>
                    <a:pt x="26203" y="15443"/>
                    <a:pt x="22801" y="2585"/>
                    <a:pt x="16946" y="359"/>
                  </a:cubicBezTo>
                  <a:cubicBezTo>
                    <a:pt x="16298" y="113"/>
                    <a:pt x="15609" y="1"/>
                    <a:pt x="14891"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30"/>
            <p:cNvSpPr/>
            <p:nvPr/>
          </p:nvSpPr>
          <p:spPr>
            <a:xfrm>
              <a:off x="4360125" y="559125"/>
              <a:ext cx="188875" cy="221200"/>
            </a:xfrm>
            <a:custGeom>
              <a:rect b="b" l="l" r="r" t="t"/>
              <a:pathLst>
                <a:path extrusionOk="0" h="8848" w="7555">
                  <a:moveTo>
                    <a:pt x="7555" y="0"/>
                  </a:moveTo>
                  <a:lnTo>
                    <a:pt x="7555" y="0"/>
                  </a:lnTo>
                  <a:cubicBezTo>
                    <a:pt x="7554" y="0"/>
                    <a:pt x="54" y="1684"/>
                    <a:pt x="27" y="1684"/>
                  </a:cubicBezTo>
                  <a:cubicBezTo>
                    <a:pt x="1" y="1684"/>
                    <a:pt x="27" y="8601"/>
                    <a:pt x="27" y="8601"/>
                  </a:cubicBezTo>
                  <a:cubicBezTo>
                    <a:pt x="27" y="8601"/>
                    <a:pt x="306" y="8847"/>
                    <a:pt x="743" y="8847"/>
                  </a:cubicBezTo>
                  <a:cubicBezTo>
                    <a:pt x="1246" y="8847"/>
                    <a:pt x="1959" y="8520"/>
                    <a:pt x="2696" y="7112"/>
                  </a:cubicBezTo>
                  <a:cubicBezTo>
                    <a:pt x="4071" y="4483"/>
                    <a:pt x="4508" y="2133"/>
                    <a:pt x="755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30"/>
            <p:cNvSpPr/>
            <p:nvPr/>
          </p:nvSpPr>
          <p:spPr>
            <a:xfrm>
              <a:off x="4445125" y="534375"/>
              <a:ext cx="573400" cy="145450"/>
            </a:xfrm>
            <a:custGeom>
              <a:rect b="b" l="l" r="r" t="t"/>
              <a:pathLst>
                <a:path extrusionOk="0" h="5818" w="22936">
                  <a:moveTo>
                    <a:pt x="1" y="1"/>
                  </a:moveTo>
                  <a:lnTo>
                    <a:pt x="731" y="1759"/>
                  </a:lnTo>
                  <a:cubicBezTo>
                    <a:pt x="731" y="1759"/>
                    <a:pt x="5152" y="5613"/>
                    <a:pt x="10110" y="5613"/>
                  </a:cubicBezTo>
                  <a:cubicBezTo>
                    <a:pt x="10178" y="5613"/>
                    <a:pt x="10247" y="5612"/>
                    <a:pt x="10315" y="5611"/>
                  </a:cubicBezTo>
                  <a:lnTo>
                    <a:pt x="9468" y="3687"/>
                  </a:lnTo>
                  <a:lnTo>
                    <a:pt x="9468" y="3687"/>
                  </a:lnTo>
                  <a:cubicBezTo>
                    <a:pt x="9469" y="3687"/>
                    <a:pt x="11816" y="5817"/>
                    <a:pt x="14953" y="5817"/>
                  </a:cubicBezTo>
                  <a:cubicBezTo>
                    <a:pt x="17381" y="5817"/>
                    <a:pt x="20283" y="4540"/>
                    <a:pt x="22936" y="9"/>
                  </a:cubicBezTo>
                  <a:lnTo>
                    <a:pt x="1"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30"/>
            <p:cNvSpPr/>
            <p:nvPr/>
          </p:nvSpPr>
          <p:spPr>
            <a:xfrm>
              <a:off x="4976700" y="2327550"/>
              <a:ext cx="422525" cy="355925"/>
            </a:xfrm>
            <a:custGeom>
              <a:rect b="b" l="l" r="r" t="t"/>
              <a:pathLst>
                <a:path extrusionOk="0" h="14237" w="16901">
                  <a:moveTo>
                    <a:pt x="5648" y="0"/>
                  </a:moveTo>
                  <a:lnTo>
                    <a:pt x="1" y="6587"/>
                  </a:lnTo>
                  <a:lnTo>
                    <a:pt x="5017" y="8015"/>
                  </a:lnTo>
                  <a:lnTo>
                    <a:pt x="8683" y="13433"/>
                  </a:lnTo>
                  <a:cubicBezTo>
                    <a:pt x="8683" y="13433"/>
                    <a:pt x="12273" y="14236"/>
                    <a:pt x="13876" y="14236"/>
                  </a:cubicBezTo>
                  <a:cubicBezTo>
                    <a:pt x="14152" y="14236"/>
                    <a:pt x="14369" y="14213"/>
                    <a:pt x="14499" y="14157"/>
                  </a:cubicBezTo>
                  <a:cubicBezTo>
                    <a:pt x="15383" y="13778"/>
                    <a:pt x="16900" y="8089"/>
                    <a:pt x="15762" y="5687"/>
                  </a:cubicBezTo>
                  <a:cubicBezTo>
                    <a:pt x="14624" y="3285"/>
                    <a:pt x="5648" y="0"/>
                    <a:pt x="564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30"/>
            <p:cNvSpPr/>
            <p:nvPr/>
          </p:nvSpPr>
          <p:spPr>
            <a:xfrm>
              <a:off x="3579000" y="3736050"/>
              <a:ext cx="607375" cy="408225"/>
            </a:xfrm>
            <a:custGeom>
              <a:rect b="b" l="l" r="r" t="t"/>
              <a:pathLst>
                <a:path extrusionOk="0" h="16329" w="24295">
                  <a:moveTo>
                    <a:pt x="3798" y="1"/>
                  </a:moveTo>
                  <a:cubicBezTo>
                    <a:pt x="3798" y="1"/>
                    <a:pt x="963" y="3109"/>
                    <a:pt x="613" y="5217"/>
                  </a:cubicBezTo>
                  <a:cubicBezTo>
                    <a:pt x="262" y="7326"/>
                    <a:pt x="1" y="8593"/>
                    <a:pt x="1" y="8593"/>
                  </a:cubicBezTo>
                  <a:lnTo>
                    <a:pt x="21084" y="16328"/>
                  </a:lnTo>
                  <a:cubicBezTo>
                    <a:pt x="21084" y="16328"/>
                    <a:pt x="24295" y="15005"/>
                    <a:pt x="23428" y="13085"/>
                  </a:cubicBezTo>
                  <a:cubicBezTo>
                    <a:pt x="22561" y="11165"/>
                    <a:pt x="12532" y="2638"/>
                    <a:pt x="12532" y="2638"/>
                  </a:cubicBezTo>
                  <a:lnTo>
                    <a:pt x="3798"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30"/>
            <p:cNvSpPr/>
            <p:nvPr/>
          </p:nvSpPr>
          <p:spPr>
            <a:xfrm>
              <a:off x="3460925" y="4481125"/>
              <a:ext cx="202825" cy="202875"/>
            </a:xfrm>
            <a:custGeom>
              <a:rect b="b" l="l" r="r" t="t"/>
              <a:pathLst>
                <a:path extrusionOk="0" h="8115" w="8113">
                  <a:moveTo>
                    <a:pt x="4056" y="1"/>
                  </a:moveTo>
                  <a:cubicBezTo>
                    <a:pt x="1816" y="1"/>
                    <a:pt x="0" y="1817"/>
                    <a:pt x="0" y="4057"/>
                  </a:cubicBezTo>
                  <a:cubicBezTo>
                    <a:pt x="0" y="6298"/>
                    <a:pt x="1816" y="8114"/>
                    <a:pt x="4056" y="8114"/>
                  </a:cubicBezTo>
                  <a:cubicBezTo>
                    <a:pt x="6296" y="8114"/>
                    <a:pt x="8113" y="6298"/>
                    <a:pt x="8113" y="4057"/>
                  </a:cubicBezTo>
                  <a:cubicBezTo>
                    <a:pt x="8113" y="1817"/>
                    <a:pt x="6296" y="1"/>
                    <a:pt x="4056"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30"/>
            <p:cNvSpPr/>
            <p:nvPr/>
          </p:nvSpPr>
          <p:spPr>
            <a:xfrm>
              <a:off x="3710150" y="4001475"/>
              <a:ext cx="269950" cy="136400"/>
            </a:xfrm>
            <a:custGeom>
              <a:rect b="b" l="l" r="r" t="t"/>
              <a:pathLst>
                <a:path extrusionOk="0" h="5456" w="10798">
                  <a:moveTo>
                    <a:pt x="1565" y="1"/>
                  </a:moveTo>
                  <a:cubicBezTo>
                    <a:pt x="992" y="1"/>
                    <a:pt x="451" y="359"/>
                    <a:pt x="252" y="929"/>
                  </a:cubicBezTo>
                  <a:cubicBezTo>
                    <a:pt x="1" y="1651"/>
                    <a:pt x="384" y="2446"/>
                    <a:pt x="1105" y="2697"/>
                  </a:cubicBezTo>
                  <a:lnTo>
                    <a:pt x="8779" y="5378"/>
                  </a:lnTo>
                  <a:cubicBezTo>
                    <a:pt x="8929" y="5431"/>
                    <a:pt x="9082" y="5455"/>
                    <a:pt x="9233" y="5455"/>
                  </a:cubicBezTo>
                  <a:cubicBezTo>
                    <a:pt x="9807" y="5455"/>
                    <a:pt x="10347" y="5096"/>
                    <a:pt x="10546" y="4526"/>
                  </a:cubicBezTo>
                  <a:cubicBezTo>
                    <a:pt x="10797" y="3806"/>
                    <a:pt x="10415" y="3010"/>
                    <a:pt x="9693" y="2759"/>
                  </a:cubicBezTo>
                  <a:lnTo>
                    <a:pt x="2020" y="78"/>
                  </a:lnTo>
                  <a:cubicBezTo>
                    <a:pt x="1870" y="26"/>
                    <a:pt x="1716" y="1"/>
                    <a:pt x="1565"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30"/>
            <p:cNvSpPr/>
            <p:nvPr/>
          </p:nvSpPr>
          <p:spPr>
            <a:xfrm>
              <a:off x="3512625" y="4071175"/>
              <a:ext cx="354950" cy="574825"/>
            </a:xfrm>
            <a:custGeom>
              <a:rect b="b" l="l" r="r" t="t"/>
              <a:pathLst>
                <a:path extrusionOk="0" h="22993" w="14198">
                  <a:moveTo>
                    <a:pt x="11618" y="1"/>
                  </a:moveTo>
                  <a:lnTo>
                    <a:pt x="0" y="21605"/>
                  </a:lnTo>
                  <a:lnTo>
                    <a:pt x="2580" y="22992"/>
                  </a:lnTo>
                  <a:lnTo>
                    <a:pt x="14198" y="1388"/>
                  </a:lnTo>
                  <a:lnTo>
                    <a:pt x="11618"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30"/>
            <p:cNvSpPr/>
            <p:nvPr/>
          </p:nvSpPr>
          <p:spPr>
            <a:xfrm>
              <a:off x="2667500" y="955100"/>
              <a:ext cx="1742275" cy="1131825"/>
            </a:xfrm>
            <a:custGeom>
              <a:rect b="b" l="l" r="r" t="t"/>
              <a:pathLst>
                <a:path extrusionOk="0" h="45273" w="69691">
                  <a:moveTo>
                    <a:pt x="53649" y="0"/>
                  </a:moveTo>
                  <a:cubicBezTo>
                    <a:pt x="51445" y="0"/>
                    <a:pt x="48985" y="294"/>
                    <a:pt x="46257" y="944"/>
                  </a:cubicBezTo>
                  <a:cubicBezTo>
                    <a:pt x="29314" y="4978"/>
                    <a:pt x="0" y="32845"/>
                    <a:pt x="0" y="32845"/>
                  </a:cubicBezTo>
                  <a:cubicBezTo>
                    <a:pt x="0" y="32845"/>
                    <a:pt x="0" y="45272"/>
                    <a:pt x="25841" y="45272"/>
                  </a:cubicBezTo>
                  <a:cubicBezTo>
                    <a:pt x="29504" y="45272"/>
                    <a:pt x="33687" y="45023"/>
                    <a:pt x="38462" y="44452"/>
                  </a:cubicBezTo>
                  <a:cubicBezTo>
                    <a:pt x="38462" y="44452"/>
                    <a:pt x="68525" y="23805"/>
                    <a:pt x="69159" y="15200"/>
                  </a:cubicBezTo>
                  <a:cubicBezTo>
                    <a:pt x="69690" y="7979"/>
                    <a:pt x="65135" y="0"/>
                    <a:pt x="5364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30"/>
            <p:cNvSpPr/>
            <p:nvPr/>
          </p:nvSpPr>
          <p:spPr>
            <a:xfrm>
              <a:off x="2840125" y="1312550"/>
              <a:ext cx="1214575" cy="565625"/>
            </a:xfrm>
            <a:custGeom>
              <a:rect b="b" l="l" r="r" t="t"/>
              <a:pathLst>
                <a:path extrusionOk="0" h="22625" w="48583">
                  <a:moveTo>
                    <a:pt x="7640" y="1"/>
                  </a:moveTo>
                  <a:lnTo>
                    <a:pt x="0" y="7828"/>
                  </a:lnTo>
                  <a:cubicBezTo>
                    <a:pt x="0" y="7828"/>
                    <a:pt x="19332" y="22624"/>
                    <a:pt x="37592" y="22624"/>
                  </a:cubicBezTo>
                  <a:cubicBezTo>
                    <a:pt x="39474" y="22624"/>
                    <a:pt x="41345" y="22467"/>
                    <a:pt x="43182" y="22120"/>
                  </a:cubicBezTo>
                  <a:cubicBezTo>
                    <a:pt x="43494" y="22060"/>
                    <a:pt x="43782" y="21910"/>
                    <a:pt x="44009" y="21688"/>
                  </a:cubicBezTo>
                  <a:lnTo>
                    <a:pt x="48582" y="17283"/>
                  </a:lnTo>
                  <a:cubicBezTo>
                    <a:pt x="48582" y="17283"/>
                    <a:pt x="16213" y="12672"/>
                    <a:pt x="7640"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30"/>
            <p:cNvSpPr/>
            <p:nvPr/>
          </p:nvSpPr>
          <p:spPr>
            <a:xfrm>
              <a:off x="3313700" y="863550"/>
              <a:ext cx="1163300" cy="441425"/>
            </a:xfrm>
            <a:custGeom>
              <a:rect b="b" l="l" r="r" t="t"/>
              <a:pathLst>
                <a:path extrusionOk="0" h="17657" w="46532">
                  <a:moveTo>
                    <a:pt x="20001" y="1"/>
                  </a:moveTo>
                  <a:cubicBezTo>
                    <a:pt x="8301" y="1"/>
                    <a:pt x="0" y="7749"/>
                    <a:pt x="0" y="7749"/>
                  </a:cubicBezTo>
                  <a:lnTo>
                    <a:pt x="12384" y="7218"/>
                  </a:lnTo>
                  <a:cubicBezTo>
                    <a:pt x="12559" y="6956"/>
                    <a:pt x="18170" y="5227"/>
                    <a:pt x="24722" y="5227"/>
                  </a:cubicBezTo>
                  <a:cubicBezTo>
                    <a:pt x="31437" y="5227"/>
                    <a:pt x="39141" y="7044"/>
                    <a:pt x="42992" y="14119"/>
                  </a:cubicBezTo>
                  <a:lnTo>
                    <a:pt x="44585" y="17657"/>
                  </a:lnTo>
                  <a:cubicBezTo>
                    <a:pt x="44585" y="17657"/>
                    <a:pt x="46531" y="8457"/>
                    <a:pt x="29900" y="1911"/>
                  </a:cubicBezTo>
                  <a:cubicBezTo>
                    <a:pt x="26423" y="542"/>
                    <a:pt x="23093" y="1"/>
                    <a:pt x="20001"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8" name="Google Shape;1038;p30"/>
            <p:cNvSpPr/>
            <p:nvPr/>
          </p:nvSpPr>
          <p:spPr>
            <a:xfrm>
              <a:off x="2685375" y="1109975"/>
              <a:ext cx="708150" cy="512550"/>
            </a:xfrm>
            <a:custGeom>
              <a:rect b="b" l="l" r="r" t="t"/>
              <a:pathLst>
                <a:path extrusionOk="0" h="20502" w="28326">
                  <a:moveTo>
                    <a:pt x="20436" y="1"/>
                  </a:moveTo>
                  <a:cubicBezTo>
                    <a:pt x="13268" y="1"/>
                    <a:pt x="5782" y="5092"/>
                    <a:pt x="3361" y="7858"/>
                  </a:cubicBezTo>
                  <a:cubicBezTo>
                    <a:pt x="0" y="11699"/>
                    <a:pt x="6082" y="20502"/>
                    <a:pt x="6082" y="20502"/>
                  </a:cubicBezTo>
                  <a:lnTo>
                    <a:pt x="28326" y="2738"/>
                  </a:lnTo>
                  <a:cubicBezTo>
                    <a:pt x="25954" y="768"/>
                    <a:pt x="23219" y="1"/>
                    <a:pt x="204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39" name="Google Shape;1039;p30"/>
          <p:cNvPicPr preferRelativeResize="0"/>
          <p:nvPr/>
        </p:nvPicPr>
        <p:blipFill rotWithShape="1">
          <a:blip r:embed="rId3">
            <a:alphaModFix/>
          </a:blip>
          <a:srcRect b="0" l="0" r="0" t="0"/>
          <a:stretch/>
        </p:blipFill>
        <p:spPr>
          <a:xfrm>
            <a:off x="2979592" y="3295400"/>
            <a:ext cx="3653825" cy="126682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043" name="Shape 1043"/>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gf9a494fcac_0_346"/>
          <p:cNvSpPr txBox="1"/>
          <p:nvPr>
            <p:ph idx="2" type="title"/>
          </p:nvPr>
        </p:nvSpPr>
        <p:spPr>
          <a:xfrm>
            <a:off x="675775" y="2175450"/>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01 Product</a:t>
            </a:r>
            <a:br>
              <a:rPr lang="en" sz="6000"/>
            </a:br>
            <a:r>
              <a:rPr lang="en" sz="6000"/>
              <a:t>Introduction</a:t>
            </a:r>
            <a:endParaRPr sz="6000"/>
          </a:p>
        </p:txBody>
      </p:sp>
      <p:sp>
        <p:nvSpPr>
          <p:cNvPr id="250" name="Google Shape;250;gf9a494fcac_0_346"/>
          <p:cNvSpPr/>
          <p:nvPr/>
        </p:nvSpPr>
        <p:spPr>
          <a:xfrm rot="-4254030">
            <a:off x="6172678" y="1531765"/>
            <a:ext cx="4385703" cy="2735710"/>
          </a:xfrm>
          <a:custGeom>
            <a:rect b="b" l="l" r="r" t="t"/>
            <a:pathLst>
              <a:path extrusionOk="0" h="175262" w="280968">
                <a:moveTo>
                  <a:pt x="92655" y="1"/>
                </a:moveTo>
                <a:cubicBezTo>
                  <a:pt x="86776" y="1"/>
                  <a:pt x="80138" y="422"/>
                  <a:pt x="72579" y="1423"/>
                </a:cubicBezTo>
                <a:cubicBezTo>
                  <a:pt x="33600" y="6582"/>
                  <a:pt x="1645" y="28443"/>
                  <a:pt x="780" y="98934"/>
                </a:cubicBezTo>
                <a:cubicBezTo>
                  <a:pt x="0" y="162463"/>
                  <a:pt x="54837" y="175261"/>
                  <a:pt x="99154" y="175261"/>
                </a:cubicBezTo>
                <a:cubicBezTo>
                  <a:pt x="129061" y="175261"/>
                  <a:pt x="154177" y="169432"/>
                  <a:pt x="154177" y="169432"/>
                </a:cubicBezTo>
                <a:cubicBezTo>
                  <a:pt x="154177" y="169432"/>
                  <a:pt x="280967" y="147275"/>
                  <a:pt x="267993" y="81444"/>
                </a:cubicBezTo>
                <a:cubicBezTo>
                  <a:pt x="267282" y="77832"/>
                  <a:pt x="260023" y="33652"/>
                  <a:pt x="190079" y="26478"/>
                </a:cubicBezTo>
                <a:cubicBezTo>
                  <a:pt x="139164" y="21255"/>
                  <a:pt x="143064" y="12738"/>
                  <a:pt x="131984" y="8200"/>
                </a:cubicBezTo>
                <a:cubicBezTo>
                  <a:pt x="123301" y="4645"/>
                  <a:pt x="112160" y="1"/>
                  <a:pt x="9265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1" name="Google Shape;251;gf9a494fcac_0_346"/>
          <p:cNvGrpSpPr/>
          <p:nvPr/>
        </p:nvGrpSpPr>
        <p:grpSpPr>
          <a:xfrm rot="-358812">
            <a:off x="6451050" y="1216705"/>
            <a:ext cx="3181144" cy="3619000"/>
            <a:chOff x="8890095" y="3665125"/>
            <a:chExt cx="2909806" cy="3310315"/>
          </a:xfrm>
        </p:grpSpPr>
        <p:sp>
          <p:nvSpPr>
            <p:cNvPr id="252" name="Google Shape;252;gf9a494fcac_0_346"/>
            <p:cNvSpPr/>
            <p:nvPr/>
          </p:nvSpPr>
          <p:spPr>
            <a:xfrm>
              <a:off x="9441440" y="4001047"/>
              <a:ext cx="2358461" cy="2974393"/>
            </a:xfrm>
            <a:custGeom>
              <a:rect b="b" l="l" r="r" t="t"/>
              <a:pathLst>
                <a:path extrusionOk="0" h="139218" w="110389">
                  <a:moveTo>
                    <a:pt x="109392" y="20761"/>
                  </a:moveTo>
                  <a:cubicBezTo>
                    <a:pt x="110388" y="17897"/>
                    <a:pt x="107327" y="15198"/>
                    <a:pt x="105713" y="13621"/>
                  </a:cubicBezTo>
                  <a:cubicBezTo>
                    <a:pt x="103468" y="11426"/>
                    <a:pt x="102131" y="11015"/>
                    <a:pt x="102131" y="11015"/>
                  </a:cubicBezTo>
                  <a:lnTo>
                    <a:pt x="49447" y="767"/>
                  </a:lnTo>
                  <a:cubicBezTo>
                    <a:pt x="45536" y="0"/>
                    <a:pt x="41263" y="2461"/>
                    <a:pt x="39913" y="6257"/>
                  </a:cubicBezTo>
                  <a:lnTo>
                    <a:pt x="942" y="116582"/>
                  </a:lnTo>
                  <a:cubicBezTo>
                    <a:pt x="0" y="118474"/>
                    <a:pt x="1441" y="126254"/>
                    <a:pt x="4334" y="127566"/>
                  </a:cubicBezTo>
                  <a:lnTo>
                    <a:pt x="59897" y="138451"/>
                  </a:lnTo>
                  <a:cubicBezTo>
                    <a:pt x="63808" y="139217"/>
                    <a:pt x="68081" y="136757"/>
                    <a:pt x="69431" y="132961"/>
                  </a:cubicBezTo>
                  <a:cubicBezTo>
                    <a:pt x="69431" y="132961"/>
                    <a:pt x="104779" y="34029"/>
                    <a:pt x="109392" y="2076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gf9a494fcac_0_346"/>
            <p:cNvSpPr/>
            <p:nvPr/>
          </p:nvSpPr>
          <p:spPr>
            <a:xfrm>
              <a:off x="9434902" y="3993869"/>
              <a:ext cx="2273706" cy="2875344"/>
            </a:xfrm>
            <a:custGeom>
              <a:rect b="b" l="l" r="r" t="t"/>
              <a:pathLst>
                <a:path extrusionOk="0" h="134582" w="106422">
                  <a:moveTo>
                    <a:pt x="105169" y="18473"/>
                  </a:moveTo>
                  <a:cubicBezTo>
                    <a:pt x="106422" y="14952"/>
                    <a:pt x="104493" y="11516"/>
                    <a:pt x="100867" y="10806"/>
                  </a:cubicBezTo>
                  <a:lnTo>
                    <a:pt x="49341" y="711"/>
                  </a:lnTo>
                  <a:cubicBezTo>
                    <a:pt x="45715" y="0"/>
                    <a:pt x="41752" y="2281"/>
                    <a:pt x="40500" y="5803"/>
                  </a:cubicBezTo>
                  <a:lnTo>
                    <a:pt x="1253" y="116110"/>
                  </a:lnTo>
                  <a:cubicBezTo>
                    <a:pt x="0" y="119630"/>
                    <a:pt x="1929" y="123065"/>
                    <a:pt x="5555" y="123776"/>
                  </a:cubicBezTo>
                  <a:lnTo>
                    <a:pt x="57081" y="133871"/>
                  </a:lnTo>
                  <a:cubicBezTo>
                    <a:pt x="60707" y="134581"/>
                    <a:pt x="64670" y="132300"/>
                    <a:pt x="65921" y="12878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gf9a494fcac_0_346"/>
            <p:cNvSpPr/>
            <p:nvPr/>
          </p:nvSpPr>
          <p:spPr>
            <a:xfrm>
              <a:off x="9626995" y="4143231"/>
              <a:ext cx="1946480" cy="2382497"/>
            </a:xfrm>
            <a:custGeom>
              <a:rect b="b" l="l" r="r" t="t"/>
              <a:pathLst>
                <a:path extrusionOk="0" h="111514" w="91106">
                  <a:moveTo>
                    <a:pt x="89968" y="16409"/>
                  </a:moveTo>
                  <a:cubicBezTo>
                    <a:pt x="91105" y="13213"/>
                    <a:pt x="89355" y="10094"/>
                    <a:pt x="86062" y="9449"/>
                  </a:cubicBezTo>
                  <a:lnTo>
                    <a:pt x="41129" y="645"/>
                  </a:lnTo>
                  <a:cubicBezTo>
                    <a:pt x="37836" y="0"/>
                    <a:pt x="34239" y="2072"/>
                    <a:pt x="33100" y="5268"/>
                  </a:cubicBezTo>
                  <a:lnTo>
                    <a:pt x="1137" y="95103"/>
                  </a:lnTo>
                  <a:cubicBezTo>
                    <a:pt x="0" y="98299"/>
                    <a:pt x="1751" y="101420"/>
                    <a:pt x="5044" y="102065"/>
                  </a:cubicBezTo>
                  <a:lnTo>
                    <a:pt x="49977" y="110868"/>
                  </a:lnTo>
                  <a:cubicBezTo>
                    <a:pt x="53271" y="111513"/>
                    <a:pt x="56868" y="109442"/>
                    <a:pt x="58005" y="106244"/>
                  </a:cubicBezTo>
                  <a:close/>
                </a:path>
              </a:pathLst>
            </a:custGeom>
            <a:solidFill>
              <a:srgbClr val="FFFA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gf9a494fcac_0_346"/>
            <p:cNvSpPr/>
            <p:nvPr/>
          </p:nvSpPr>
          <p:spPr>
            <a:xfrm>
              <a:off x="10033400" y="6444477"/>
              <a:ext cx="224140" cy="218222"/>
            </a:xfrm>
            <a:custGeom>
              <a:rect b="b" l="l" r="r" t="t"/>
              <a:pathLst>
                <a:path extrusionOk="0" h="10214" w="10491">
                  <a:moveTo>
                    <a:pt x="6498" y="1"/>
                  </a:moveTo>
                  <a:cubicBezTo>
                    <a:pt x="4971" y="1"/>
                    <a:pt x="3320" y="755"/>
                    <a:pt x="2097" y="2167"/>
                  </a:cubicBezTo>
                  <a:cubicBezTo>
                    <a:pt x="100" y="4472"/>
                    <a:pt x="1" y="7659"/>
                    <a:pt x="1875" y="9283"/>
                  </a:cubicBezTo>
                  <a:cubicBezTo>
                    <a:pt x="2580" y="9893"/>
                    <a:pt x="3495" y="10214"/>
                    <a:pt x="4489" y="10214"/>
                  </a:cubicBezTo>
                  <a:cubicBezTo>
                    <a:pt x="4766" y="10214"/>
                    <a:pt x="5049" y="10189"/>
                    <a:pt x="5335" y="10139"/>
                  </a:cubicBezTo>
                  <a:cubicBezTo>
                    <a:pt x="6650" y="9907"/>
                    <a:pt x="7926" y="9156"/>
                    <a:pt x="8886" y="8048"/>
                  </a:cubicBezTo>
                  <a:cubicBezTo>
                    <a:pt x="9845" y="6941"/>
                    <a:pt x="10407" y="5569"/>
                    <a:pt x="10449" y="4235"/>
                  </a:cubicBezTo>
                  <a:cubicBezTo>
                    <a:pt x="10490" y="2901"/>
                    <a:pt x="10008" y="1713"/>
                    <a:pt x="9108" y="932"/>
                  </a:cubicBezTo>
                  <a:cubicBezTo>
                    <a:pt x="8381" y="303"/>
                    <a:pt x="7465" y="1"/>
                    <a:pt x="6498"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gf9a494fcac_0_346"/>
            <p:cNvSpPr/>
            <p:nvPr/>
          </p:nvSpPr>
          <p:spPr>
            <a:xfrm>
              <a:off x="9437616" y="3665125"/>
              <a:ext cx="966873" cy="965591"/>
            </a:xfrm>
            <a:custGeom>
              <a:rect b="b" l="l" r="r" t="t"/>
              <a:pathLst>
                <a:path extrusionOk="0" h="45195" w="45255">
                  <a:moveTo>
                    <a:pt x="38984" y="17864"/>
                  </a:moveTo>
                  <a:cubicBezTo>
                    <a:pt x="38984" y="17864"/>
                    <a:pt x="41221" y="7674"/>
                    <a:pt x="29690" y="7260"/>
                  </a:cubicBezTo>
                  <a:cubicBezTo>
                    <a:pt x="21762" y="6975"/>
                    <a:pt x="15137" y="4268"/>
                    <a:pt x="11635" y="2134"/>
                  </a:cubicBezTo>
                  <a:cubicBezTo>
                    <a:pt x="8131" y="1"/>
                    <a:pt x="3796" y="5139"/>
                    <a:pt x="9751" y="8597"/>
                  </a:cubicBezTo>
                  <a:cubicBezTo>
                    <a:pt x="9751" y="8597"/>
                    <a:pt x="1804" y="5580"/>
                    <a:pt x="1024" y="11674"/>
                  </a:cubicBezTo>
                  <a:cubicBezTo>
                    <a:pt x="0" y="19686"/>
                    <a:pt x="9562" y="20209"/>
                    <a:pt x="14299" y="21375"/>
                  </a:cubicBezTo>
                  <a:cubicBezTo>
                    <a:pt x="19037" y="22539"/>
                    <a:pt x="27502" y="44583"/>
                    <a:pt x="32484" y="45194"/>
                  </a:cubicBezTo>
                  <a:cubicBezTo>
                    <a:pt x="32484" y="45194"/>
                    <a:pt x="36209" y="42749"/>
                    <a:pt x="39673" y="36991"/>
                  </a:cubicBezTo>
                  <a:cubicBezTo>
                    <a:pt x="42996" y="31467"/>
                    <a:pt x="45254" y="22131"/>
                    <a:pt x="38984" y="17864"/>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gf9a494fcac_0_346"/>
            <p:cNvSpPr/>
            <p:nvPr/>
          </p:nvSpPr>
          <p:spPr>
            <a:xfrm>
              <a:off x="9606442" y="3997864"/>
              <a:ext cx="1541164" cy="1825532"/>
            </a:xfrm>
            <a:custGeom>
              <a:rect b="b" l="l" r="r" t="t"/>
              <a:pathLst>
                <a:path extrusionOk="0" h="85445" w="72135">
                  <a:moveTo>
                    <a:pt x="19508" y="7049"/>
                  </a:moveTo>
                  <a:cubicBezTo>
                    <a:pt x="19945" y="912"/>
                    <a:pt x="8452" y="1"/>
                    <a:pt x="6444" y="1517"/>
                  </a:cubicBezTo>
                  <a:cubicBezTo>
                    <a:pt x="4374" y="3081"/>
                    <a:pt x="3119" y="5198"/>
                    <a:pt x="2068" y="9755"/>
                  </a:cubicBezTo>
                  <a:cubicBezTo>
                    <a:pt x="0" y="18730"/>
                    <a:pt x="441" y="28013"/>
                    <a:pt x="3581" y="30974"/>
                  </a:cubicBezTo>
                  <a:cubicBezTo>
                    <a:pt x="5432" y="32720"/>
                    <a:pt x="12826" y="33311"/>
                    <a:pt x="12826" y="33311"/>
                  </a:cubicBezTo>
                  <a:cubicBezTo>
                    <a:pt x="12826" y="33311"/>
                    <a:pt x="20210" y="36637"/>
                    <a:pt x="20498" y="42615"/>
                  </a:cubicBezTo>
                  <a:cubicBezTo>
                    <a:pt x="20823" y="49351"/>
                    <a:pt x="12642" y="65718"/>
                    <a:pt x="19971" y="70129"/>
                  </a:cubicBezTo>
                  <a:cubicBezTo>
                    <a:pt x="27298" y="74538"/>
                    <a:pt x="35305" y="83821"/>
                    <a:pt x="47443" y="84627"/>
                  </a:cubicBezTo>
                  <a:cubicBezTo>
                    <a:pt x="59761" y="85445"/>
                    <a:pt x="72135" y="69834"/>
                    <a:pt x="67683" y="64579"/>
                  </a:cubicBezTo>
                  <a:cubicBezTo>
                    <a:pt x="58201" y="53386"/>
                    <a:pt x="49836" y="35510"/>
                    <a:pt x="34961" y="33187"/>
                  </a:cubicBezTo>
                  <a:cubicBezTo>
                    <a:pt x="28265" y="32141"/>
                    <a:pt x="24547" y="32406"/>
                    <a:pt x="24579" y="25606"/>
                  </a:cubicBezTo>
                  <a:cubicBezTo>
                    <a:pt x="24579" y="25606"/>
                    <a:pt x="26095" y="25566"/>
                    <a:pt x="27666" y="24176"/>
                  </a:cubicBezTo>
                  <a:cubicBezTo>
                    <a:pt x="29646" y="22422"/>
                    <a:pt x="30899" y="17763"/>
                    <a:pt x="27828" y="16202"/>
                  </a:cubicBezTo>
                  <a:cubicBezTo>
                    <a:pt x="25946" y="15245"/>
                    <a:pt x="24287" y="16297"/>
                    <a:pt x="24582" y="16622"/>
                  </a:cubicBezTo>
                  <a:lnTo>
                    <a:pt x="23843" y="20085"/>
                  </a:lnTo>
                  <a:cubicBezTo>
                    <a:pt x="23843" y="20085"/>
                    <a:pt x="18706" y="18319"/>
                    <a:pt x="19508" y="7049"/>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gf9a494fcac_0_346"/>
            <p:cNvSpPr/>
            <p:nvPr/>
          </p:nvSpPr>
          <p:spPr>
            <a:xfrm>
              <a:off x="9897476" y="4552328"/>
              <a:ext cx="1509736" cy="1443056"/>
            </a:xfrm>
            <a:custGeom>
              <a:rect b="b" l="l" r="r" t="t"/>
              <a:pathLst>
                <a:path extrusionOk="0" h="67543" w="70664">
                  <a:moveTo>
                    <a:pt x="16757" y="61276"/>
                  </a:moveTo>
                  <a:cubicBezTo>
                    <a:pt x="16757" y="61276"/>
                    <a:pt x="6764" y="53718"/>
                    <a:pt x="3197" y="44691"/>
                  </a:cubicBezTo>
                  <a:cubicBezTo>
                    <a:pt x="0" y="36601"/>
                    <a:pt x="3096" y="27301"/>
                    <a:pt x="5055" y="26926"/>
                  </a:cubicBezTo>
                  <a:cubicBezTo>
                    <a:pt x="9267" y="26121"/>
                    <a:pt x="14965" y="14534"/>
                    <a:pt x="19328" y="4483"/>
                  </a:cubicBezTo>
                  <a:cubicBezTo>
                    <a:pt x="21273" y="0"/>
                    <a:pt x="57527" y="29106"/>
                    <a:pt x="64095" y="35766"/>
                  </a:cubicBezTo>
                  <a:cubicBezTo>
                    <a:pt x="70663" y="42426"/>
                    <a:pt x="47308" y="60725"/>
                    <a:pt x="40124" y="64134"/>
                  </a:cubicBezTo>
                  <a:cubicBezTo>
                    <a:pt x="32942" y="67542"/>
                    <a:pt x="16757" y="61276"/>
                    <a:pt x="16757" y="61276"/>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gf9a494fcac_0_346"/>
            <p:cNvSpPr/>
            <p:nvPr/>
          </p:nvSpPr>
          <p:spPr>
            <a:xfrm>
              <a:off x="9116628" y="4688252"/>
              <a:ext cx="1530738" cy="990674"/>
            </a:xfrm>
            <a:custGeom>
              <a:rect b="b" l="l" r="r" t="t"/>
              <a:pathLst>
                <a:path extrusionOk="0" h="46369" w="71647">
                  <a:moveTo>
                    <a:pt x="55014" y="7375"/>
                  </a:moveTo>
                  <a:cubicBezTo>
                    <a:pt x="52129" y="12817"/>
                    <a:pt x="41607" y="25707"/>
                    <a:pt x="35402" y="29433"/>
                  </a:cubicBezTo>
                  <a:cubicBezTo>
                    <a:pt x="32471" y="31192"/>
                    <a:pt x="4671" y="12337"/>
                    <a:pt x="4671" y="12337"/>
                  </a:cubicBezTo>
                  <a:cubicBezTo>
                    <a:pt x="4671" y="12337"/>
                    <a:pt x="0" y="11879"/>
                    <a:pt x="2844" y="16429"/>
                  </a:cubicBezTo>
                  <a:cubicBezTo>
                    <a:pt x="5695" y="20994"/>
                    <a:pt x="26861" y="46369"/>
                    <a:pt x="38706" y="42795"/>
                  </a:cubicBezTo>
                  <a:cubicBezTo>
                    <a:pt x="50551" y="39220"/>
                    <a:pt x="68732" y="22307"/>
                    <a:pt x="70001" y="14967"/>
                  </a:cubicBezTo>
                  <a:cubicBezTo>
                    <a:pt x="71647" y="5452"/>
                    <a:pt x="58923" y="1"/>
                    <a:pt x="55014" y="7375"/>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f9a494fcac_0_346"/>
            <p:cNvSpPr/>
            <p:nvPr/>
          </p:nvSpPr>
          <p:spPr>
            <a:xfrm>
              <a:off x="8890095" y="4836098"/>
              <a:ext cx="425997" cy="270032"/>
            </a:xfrm>
            <a:custGeom>
              <a:rect b="b" l="l" r="r" t="t"/>
              <a:pathLst>
                <a:path extrusionOk="0" h="12639" w="19939">
                  <a:moveTo>
                    <a:pt x="9866" y="1593"/>
                  </a:moveTo>
                  <a:cubicBezTo>
                    <a:pt x="10946" y="3001"/>
                    <a:pt x="16229" y="4499"/>
                    <a:pt x="19401" y="9607"/>
                  </a:cubicBezTo>
                  <a:cubicBezTo>
                    <a:pt x="19507" y="9779"/>
                    <a:pt x="19939" y="12295"/>
                    <a:pt x="18220" y="12513"/>
                  </a:cubicBezTo>
                  <a:cubicBezTo>
                    <a:pt x="17216" y="12638"/>
                    <a:pt x="14035" y="12175"/>
                    <a:pt x="10308" y="10294"/>
                  </a:cubicBezTo>
                  <a:cubicBezTo>
                    <a:pt x="8093" y="9174"/>
                    <a:pt x="3969" y="7405"/>
                    <a:pt x="2307" y="6680"/>
                  </a:cubicBezTo>
                  <a:cubicBezTo>
                    <a:pt x="624" y="5945"/>
                    <a:pt x="1307" y="5534"/>
                    <a:pt x="2504" y="5916"/>
                  </a:cubicBezTo>
                  <a:cubicBezTo>
                    <a:pt x="3557" y="6251"/>
                    <a:pt x="7317" y="7272"/>
                    <a:pt x="7317" y="7272"/>
                  </a:cubicBezTo>
                  <a:cubicBezTo>
                    <a:pt x="7317" y="7272"/>
                    <a:pt x="2616" y="5183"/>
                    <a:pt x="1451" y="4587"/>
                  </a:cubicBezTo>
                  <a:cubicBezTo>
                    <a:pt x="398" y="4048"/>
                    <a:pt x="1" y="3106"/>
                    <a:pt x="1445" y="3627"/>
                  </a:cubicBezTo>
                  <a:cubicBezTo>
                    <a:pt x="2628" y="4054"/>
                    <a:pt x="7117" y="5963"/>
                    <a:pt x="7117" y="5963"/>
                  </a:cubicBezTo>
                  <a:cubicBezTo>
                    <a:pt x="7117" y="5963"/>
                    <a:pt x="2359" y="3151"/>
                    <a:pt x="1272" y="2416"/>
                  </a:cubicBezTo>
                  <a:cubicBezTo>
                    <a:pt x="529" y="1915"/>
                    <a:pt x="687" y="1163"/>
                    <a:pt x="2147" y="1894"/>
                  </a:cubicBezTo>
                  <a:cubicBezTo>
                    <a:pt x="3316" y="2481"/>
                    <a:pt x="7958" y="4806"/>
                    <a:pt x="7958" y="4806"/>
                  </a:cubicBezTo>
                  <a:cubicBezTo>
                    <a:pt x="7958" y="4806"/>
                    <a:pt x="4260" y="2345"/>
                    <a:pt x="3280" y="1693"/>
                  </a:cubicBezTo>
                  <a:cubicBezTo>
                    <a:pt x="2183" y="961"/>
                    <a:pt x="2161" y="0"/>
                    <a:pt x="4060" y="1055"/>
                  </a:cubicBezTo>
                  <a:cubicBezTo>
                    <a:pt x="5489" y="1850"/>
                    <a:pt x="8974" y="3416"/>
                    <a:pt x="10923" y="4405"/>
                  </a:cubicBezTo>
                  <a:cubicBezTo>
                    <a:pt x="10176" y="3807"/>
                    <a:pt x="8549" y="2604"/>
                    <a:pt x="8697" y="1042"/>
                  </a:cubicBezTo>
                  <a:cubicBezTo>
                    <a:pt x="8726" y="742"/>
                    <a:pt x="8919" y="364"/>
                    <a:pt x="9866" y="1593"/>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g11f26a5d22b_1_0"/>
          <p:cNvSpPr txBox="1"/>
          <p:nvPr/>
        </p:nvSpPr>
        <p:spPr>
          <a:xfrm>
            <a:off x="2340425" y="1566838"/>
            <a:ext cx="4566000" cy="113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800">
                <a:solidFill>
                  <a:srgbClr val="3F3742"/>
                </a:solidFill>
                <a:latin typeface="Advent Pro"/>
                <a:ea typeface="Advent Pro"/>
                <a:cs typeface="Advent Pro"/>
                <a:sym typeface="Advent Pro"/>
              </a:rPr>
              <a:t>What are the current issues brought about by Covid-19 that you would like to solve as an NTU student today?</a:t>
            </a:r>
            <a:endParaRPr sz="2800">
              <a:solidFill>
                <a:srgbClr val="3F3742"/>
              </a:solidFill>
              <a:latin typeface="Advent Pro"/>
              <a:ea typeface="Advent Pro"/>
              <a:cs typeface="Advent Pro"/>
              <a:sym typeface="Advent Pro"/>
            </a:endParaRPr>
          </a:p>
        </p:txBody>
      </p:sp>
      <p:grpSp>
        <p:nvGrpSpPr>
          <p:cNvPr id="266" name="Google Shape;266;g11f26a5d22b_1_0"/>
          <p:cNvGrpSpPr/>
          <p:nvPr/>
        </p:nvGrpSpPr>
        <p:grpSpPr>
          <a:xfrm>
            <a:off x="946505" y="1395166"/>
            <a:ext cx="1393920" cy="920170"/>
            <a:chOff x="3463225" y="1863975"/>
            <a:chExt cx="1899850" cy="1254150"/>
          </a:xfrm>
        </p:grpSpPr>
        <p:sp>
          <p:nvSpPr>
            <p:cNvPr id="267" name="Google Shape;267;g11f26a5d22b_1_0"/>
            <p:cNvSpPr/>
            <p:nvPr/>
          </p:nvSpPr>
          <p:spPr>
            <a:xfrm>
              <a:off x="3463225" y="1863975"/>
              <a:ext cx="1014900" cy="1254150"/>
            </a:xfrm>
            <a:custGeom>
              <a:rect b="b" l="l" r="r" t="t"/>
              <a:pathLst>
                <a:path extrusionOk="0" h="50166" w="40596">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rgbClr val="3F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g11f26a5d22b_1_0"/>
            <p:cNvSpPr/>
            <p:nvPr/>
          </p:nvSpPr>
          <p:spPr>
            <a:xfrm>
              <a:off x="4348450" y="1863975"/>
              <a:ext cx="1014625" cy="1254150"/>
            </a:xfrm>
            <a:custGeom>
              <a:rect b="b" l="l" r="r" t="t"/>
              <a:pathLst>
                <a:path extrusionOk="0" h="50166" w="40585">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rgbClr val="3F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 name="Google Shape;269;g11f26a5d22b_1_0"/>
          <p:cNvGrpSpPr/>
          <p:nvPr/>
        </p:nvGrpSpPr>
        <p:grpSpPr>
          <a:xfrm rot="10800000">
            <a:off x="7131855" y="1901516"/>
            <a:ext cx="1393920" cy="920170"/>
            <a:chOff x="3463225" y="1863975"/>
            <a:chExt cx="1899850" cy="1254150"/>
          </a:xfrm>
        </p:grpSpPr>
        <p:sp>
          <p:nvSpPr>
            <p:cNvPr id="270" name="Google Shape;270;g11f26a5d22b_1_0"/>
            <p:cNvSpPr/>
            <p:nvPr/>
          </p:nvSpPr>
          <p:spPr>
            <a:xfrm>
              <a:off x="3463225" y="1863975"/>
              <a:ext cx="1014900" cy="1254150"/>
            </a:xfrm>
            <a:custGeom>
              <a:rect b="b" l="l" r="r" t="t"/>
              <a:pathLst>
                <a:path extrusionOk="0" h="50166" w="40596">
                  <a:moveTo>
                    <a:pt x="25170" y="5683"/>
                  </a:moveTo>
                  <a:lnTo>
                    <a:pt x="25170" y="5683"/>
                  </a:lnTo>
                  <a:cubicBezTo>
                    <a:pt x="24515" y="6790"/>
                    <a:pt x="23979" y="7981"/>
                    <a:pt x="23515" y="9183"/>
                  </a:cubicBezTo>
                  <a:cubicBezTo>
                    <a:pt x="23551" y="8826"/>
                    <a:pt x="23587" y="8469"/>
                    <a:pt x="23622" y="8112"/>
                  </a:cubicBezTo>
                  <a:cubicBezTo>
                    <a:pt x="23646" y="7838"/>
                    <a:pt x="23527" y="7647"/>
                    <a:pt x="23348" y="7516"/>
                  </a:cubicBezTo>
                  <a:cubicBezTo>
                    <a:pt x="23944" y="6873"/>
                    <a:pt x="24563" y="6266"/>
                    <a:pt x="25170" y="5683"/>
                  </a:cubicBezTo>
                  <a:close/>
                  <a:moveTo>
                    <a:pt x="19503" y="12386"/>
                  </a:moveTo>
                  <a:lnTo>
                    <a:pt x="19503" y="12386"/>
                  </a:lnTo>
                  <a:cubicBezTo>
                    <a:pt x="18503" y="14529"/>
                    <a:pt x="17669" y="16756"/>
                    <a:pt x="17038" y="19018"/>
                  </a:cubicBezTo>
                  <a:cubicBezTo>
                    <a:pt x="16979" y="18887"/>
                    <a:pt x="16859" y="18792"/>
                    <a:pt x="16729" y="18780"/>
                  </a:cubicBezTo>
                  <a:cubicBezTo>
                    <a:pt x="16740" y="18661"/>
                    <a:pt x="16740" y="18530"/>
                    <a:pt x="16764" y="18411"/>
                  </a:cubicBezTo>
                  <a:cubicBezTo>
                    <a:pt x="16788" y="18101"/>
                    <a:pt x="16621" y="17863"/>
                    <a:pt x="16407" y="17708"/>
                  </a:cubicBezTo>
                  <a:cubicBezTo>
                    <a:pt x="17312" y="15863"/>
                    <a:pt x="18348" y="14077"/>
                    <a:pt x="19503" y="12386"/>
                  </a:cubicBezTo>
                  <a:close/>
                  <a:moveTo>
                    <a:pt x="21527" y="16113"/>
                  </a:moveTo>
                  <a:lnTo>
                    <a:pt x="21527" y="16113"/>
                  </a:lnTo>
                  <a:cubicBezTo>
                    <a:pt x="21467" y="19030"/>
                    <a:pt x="21598" y="21970"/>
                    <a:pt x="22098" y="24780"/>
                  </a:cubicBezTo>
                  <a:cubicBezTo>
                    <a:pt x="22039" y="24780"/>
                    <a:pt x="21967" y="24792"/>
                    <a:pt x="21908" y="24792"/>
                  </a:cubicBezTo>
                  <a:cubicBezTo>
                    <a:pt x="21312" y="23316"/>
                    <a:pt x="20824" y="21792"/>
                    <a:pt x="20419" y="20208"/>
                  </a:cubicBezTo>
                  <a:cubicBezTo>
                    <a:pt x="20765" y="18851"/>
                    <a:pt x="21134" y="17482"/>
                    <a:pt x="21527" y="16113"/>
                  </a:cubicBezTo>
                  <a:close/>
                  <a:moveTo>
                    <a:pt x="20038" y="21875"/>
                  </a:moveTo>
                  <a:cubicBezTo>
                    <a:pt x="20288" y="22923"/>
                    <a:pt x="20598" y="23935"/>
                    <a:pt x="20943" y="24923"/>
                  </a:cubicBezTo>
                  <a:cubicBezTo>
                    <a:pt x="20408" y="25030"/>
                    <a:pt x="19884" y="25197"/>
                    <a:pt x="19360" y="25423"/>
                  </a:cubicBezTo>
                  <a:cubicBezTo>
                    <a:pt x="19526" y="24245"/>
                    <a:pt x="19765" y="23054"/>
                    <a:pt x="20038" y="21875"/>
                  </a:cubicBezTo>
                  <a:close/>
                  <a:moveTo>
                    <a:pt x="21205" y="11398"/>
                  </a:moveTo>
                  <a:lnTo>
                    <a:pt x="21205" y="11398"/>
                  </a:lnTo>
                  <a:cubicBezTo>
                    <a:pt x="19860" y="16553"/>
                    <a:pt x="18288" y="21506"/>
                    <a:pt x="17776" y="26340"/>
                  </a:cubicBezTo>
                  <a:cubicBezTo>
                    <a:pt x="17657" y="26435"/>
                    <a:pt x="17550" y="26531"/>
                    <a:pt x="17443" y="26626"/>
                  </a:cubicBezTo>
                  <a:cubicBezTo>
                    <a:pt x="17491" y="21482"/>
                    <a:pt x="19050" y="16208"/>
                    <a:pt x="21205" y="11398"/>
                  </a:cubicBezTo>
                  <a:close/>
                  <a:moveTo>
                    <a:pt x="14764" y="23292"/>
                  </a:moveTo>
                  <a:lnTo>
                    <a:pt x="14764" y="23292"/>
                  </a:lnTo>
                  <a:cubicBezTo>
                    <a:pt x="14704" y="24983"/>
                    <a:pt x="14740" y="26697"/>
                    <a:pt x="14859" y="28364"/>
                  </a:cubicBezTo>
                  <a:cubicBezTo>
                    <a:pt x="14824" y="28281"/>
                    <a:pt x="14776" y="28197"/>
                    <a:pt x="14740" y="28102"/>
                  </a:cubicBezTo>
                  <a:cubicBezTo>
                    <a:pt x="14666" y="27944"/>
                    <a:pt x="14517" y="27860"/>
                    <a:pt x="14376" y="27860"/>
                  </a:cubicBezTo>
                  <a:cubicBezTo>
                    <a:pt x="14358" y="27860"/>
                    <a:pt x="14341" y="27861"/>
                    <a:pt x="14323" y="27864"/>
                  </a:cubicBezTo>
                  <a:cubicBezTo>
                    <a:pt x="14157" y="26531"/>
                    <a:pt x="14216" y="25185"/>
                    <a:pt x="14585" y="23840"/>
                  </a:cubicBezTo>
                  <a:cubicBezTo>
                    <a:pt x="14645" y="23661"/>
                    <a:pt x="14704" y="23471"/>
                    <a:pt x="14764" y="23292"/>
                  </a:cubicBezTo>
                  <a:close/>
                  <a:moveTo>
                    <a:pt x="21551" y="26566"/>
                  </a:moveTo>
                  <a:cubicBezTo>
                    <a:pt x="21670" y="26876"/>
                    <a:pt x="21824" y="27185"/>
                    <a:pt x="21943" y="27507"/>
                  </a:cubicBezTo>
                  <a:cubicBezTo>
                    <a:pt x="20836" y="27638"/>
                    <a:pt x="19884" y="28126"/>
                    <a:pt x="19229" y="29138"/>
                  </a:cubicBezTo>
                  <a:cubicBezTo>
                    <a:pt x="19705" y="27638"/>
                    <a:pt x="20479" y="26792"/>
                    <a:pt x="21551" y="26566"/>
                  </a:cubicBezTo>
                  <a:close/>
                  <a:moveTo>
                    <a:pt x="25896" y="25507"/>
                  </a:moveTo>
                  <a:lnTo>
                    <a:pt x="25896" y="25507"/>
                  </a:lnTo>
                  <a:cubicBezTo>
                    <a:pt x="29123" y="25911"/>
                    <a:pt x="32135" y="27483"/>
                    <a:pt x="34171" y="29793"/>
                  </a:cubicBezTo>
                  <a:cubicBezTo>
                    <a:pt x="33826" y="29555"/>
                    <a:pt x="33469" y="29364"/>
                    <a:pt x="33100" y="29233"/>
                  </a:cubicBezTo>
                  <a:cubicBezTo>
                    <a:pt x="33040" y="29209"/>
                    <a:pt x="32992" y="29198"/>
                    <a:pt x="32933" y="29198"/>
                  </a:cubicBezTo>
                  <a:cubicBezTo>
                    <a:pt x="31707" y="28364"/>
                    <a:pt x="30337" y="27721"/>
                    <a:pt x="28944" y="27340"/>
                  </a:cubicBezTo>
                  <a:cubicBezTo>
                    <a:pt x="27992" y="26578"/>
                    <a:pt x="26968" y="25959"/>
                    <a:pt x="25896" y="25507"/>
                  </a:cubicBezTo>
                  <a:close/>
                  <a:moveTo>
                    <a:pt x="28825" y="29364"/>
                  </a:moveTo>
                  <a:cubicBezTo>
                    <a:pt x="29563" y="30019"/>
                    <a:pt x="30302" y="30864"/>
                    <a:pt x="30945" y="31817"/>
                  </a:cubicBezTo>
                  <a:cubicBezTo>
                    <a:pt x="30075" y="30936"/>
                    <a:pt x="29123" y="30150"/>
                    <a:pt x="28135" y="29495"/>
                  </a:cubicBezTo>
                  <a:cubicBezTo>
                    <a:pt x="28349" y="29436"/>
                    <a:pt x="28587" y="29388"/>
                    <a:pt x="28825" y="29364"/>
                  </a:cubicBezTo>
                  <a:close/>
                  <a:moveTo>
                    <a:pt x="28147" y="31019"/>
                  </a:moveTo>
                  <a:lnTo>
                    <a:pt x="28147" y="31019"/>
                  </a:lnTo>
                  <a:cubicBezTo>
                    <a:pt x="28540" y="31329"/>
                    <a:pt x="28932" y="31686"/>
                    <a:pt x="29325" y="32115"/>
                  </a:cubicBezTo>
                  <a:cubicBezTo>
                    <a:pt x="30659" y="33400"/>
                    <a:pt x="31671" y="34889"/>
                    <a:pt x="32373" y="36567"/>
                  </a:cubicBezTo>
                  <a:cubicBezTo>
                    <a:pt x="31087" y="34615"/>
                    <a:pt x="29683" y="32805"/>
                    <a:pt x="28147" y="31019"/>
                  </a:cubicBezTo>
                  <a:close/>
                  <a:moveTo>
                    <a:pt x="26611" y="30138"/>
                  </a:moveTo>
                  <a:cubicBezTo>
                    <a:pt x="26718" y="30186"/>
                    <a:pt x="26825" y="30221"/>
                    <a:pt x="26908"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92" y="30543"/>
                    <a:pt x="26301" y="30329"/>
                    <a:pt x="26611" y="30138"/>
                  </a:cubicBezTo>
                  <a:close/>
                  <a:moveTo>
                    <a:pt x="20693" y="30864"/>
                  </a:moveTo>
                  <a:cubicBezTo>
                    <a:pt x="20515" y="31567"/>
                    <a:pt x="20431" y="32365"/>
                    <a:pt x="20467" y="33293"/>
                  </a:cubicBezTo>
                  <a:cubicBezTo>
                    <a:pt x="20539" y="34686"/>
                    <a:pt x="21146" y="36294"/>
                    <a:pt x="22074" y="37818"/>
                  </a:cubicBezTo>
                  <a:cubicBezTo>
                    <a:pt x="21622" y="37449"/>
                    <a:pt x="21193" y="37056"/>
                    <a:pt x="20789" y="36663"/>
                  </a:cubicBezTo>
                  <a:cubicBezTo>
                    <a:pt x="19919" y="34984"/>
                    <a:pt x="19646" y="33174"/>
                    <a:pt x="20003" y="31222"/>
                  </a:cubicBezTo>
                  <a:cubicBezTo>
                    <a:pt x="20241" y="31091"/>
                    <a:pt x="20467" y="30983"/>
                    <a:pt x="20693" y="30864"/>
                  </a:cubicBezTo>
                  <a:close/>
                  <a:moveTo>
                    <a:pt x="31326" y="29710"/>
                  </a:moveTo>
                  <a:cubicBezTo>
                    <a:pt x="31730" y="29888"/>
                    <a:pt x="32111" y="30126"/>
                    <a:pt x="32504" y="30400"/>
                  </a:cubicBezTo>
                  <a:cubicBezTo>
                    <a:pt x="33338" y="31865"/>
                    <a:pt x="35421" y="36056"/>
                    <a:pt x="35278" y="38889"/>
                  </a:cubicBezTo>
                  <a:cubicBezTo>
                    <a:pt x="35040" y="38996"/>
                    <a:pt x="34755" y="39115"/>
                    <a:pt x="34445" y="39258"/>
                  </a:cubicBezTo>
                  <a:cubicBezTo>
                    <a:pt x="34469" y="38973"/>
                    <a:pt x="34505" y="38699"/>
                    <a:pt x="34505" y="38377"/>
                  </a:cubicBezTo>
                  <a:cubicBezTo>
                    <a:pt x="34481" y="38103"/>
                    <a:pt x="34445" y="37806"/>
                    <a:pt x="34385" y="37508"/>
                  </a:cubicBezTo>
                  <a:cubicBezTo>
                    <a:pt x="34350" y="34829"/>
                    <a:pt x="33159" y="32007"/>
                    <a:pt x="31326" y="29710"/>
                  </a:cubicBezTo>
                  <a:close/>
                  <a:moveTo>
                    <a:pt x="24170" y="33984"/>
                  </a:moveTo>
                  <a:cubicBezTo>
                    <a:pt x="25182" y="36103"/>
                    <a:pt x="26575" y="38008"/>
                    <a:pt x="28301" y="39532"/>
                  </a:cubicBezTo>
                  <a:cubicBezTo>
                    <a:pt x="28444" y="39782"/>
                    <a:pt x="28587" y="40044"/>
                    <a:pt x="28742" y="40306"/>
                  </a:cubicBezTo>
                  <a:cubicBezTo>
                    <a:pt x="27754" y="39413"/>
                    <a:pt x="26825" y="38484"/>
                    <a:pt x="25944" y="37484"/>
                  </a:cubicBezTo>
                  <a:cubicBezTo>
                    <a:pt x="23860" y="36258"/>
                    <a:pt x="23289" y="35079"/>
                    <a:pt x="24170" y="33984"/>
                  </a:cubicBezTo>
                  <a:close/>
                  <a:moveTo>
                    <a:pt x="23634" y="36937"/>
                  </a:moveTo>
                  <a:lnTo>
                    <a:pt x="23634" y="36937"/>
                  </a:lnTo>
                  <a:cubicBezTo>
                    <a:pt x="24825" y="38234"/>
                    <a:pt x="26146" y="39425"/>
                    <a:pt x="26920" y="40330"/>
                  </a:cubicBezTo>
                  <a:cubicBezTo>
                    <a:pt x="26492" y="40139"/>
                    <a:pt x="26087" y="39830"/>
                    <a:pt x="25706" y="39365"/>
                  </a:cubicBezTo>
                  <a:cubicBezTo>
                    <a:pt x="24622" y="38699"/>
                    <a:pt x="23968" y="37841"/>
                    <a:pt x="23634" y="36937"/>
                  </a:cubicBezTo>
                  <a:close/>
                  <a:moveTo>
                    <a:pt x="13883" y="30805"/>
                  </a:moveTo>
                  <a:cubicBezTo>
                    <a:pt x="14454" y="32472"/>
                    <a:pt x="15312" y="34127"/>
                    <a:pt x="16359" y="35698"/>
                  </a:cubicBezTo>
                  <a:cubicBezTo>
                    <a:pt x="17086" y="37615"/>
                    <a:pt x="18098" y="39425"/>
                    <a:pt x="19526" y="41020"/>
                  </a:cubicBezTo>
                  <a:cubicBezTo>
                    <a:pt x="18086" y="40235"/>
                    <a:pt x="16788" y="39246"/>
                    <a:pt x="15752" y="37853"/>
                  </a:cubicBezTo>
                  <a:cubicBezTo>
                    <a:pt x="14693" y="36472"/>
                    <a:pt x="13942" y="35043"/>
                    <a:pt x="13811" y="33258"/>
                  </a:cubicBezTo>
                  <a:cubicBezTo>
                    <a:pt x="13764" y="32722"/>
                    <a:pt x="13740" y="31567"/>
                    <a:pt x="13883" y="30805"/>
                  </a:cubicBezTo>
                  <a:close/>
                  <a:moveTo>
                    <a:pt x="23968" y="42140"/>
                  </a:moveTo>
                  <a:lnTo>
                    <a:pt x="23968" y="42140"/>
                  </a:lnTo>
                  <a:cubicBezTo>
                    <a:pt x="25051" y="42961"/>
                    <a:pt x="26206" y="43604"/>
                    <a:pt x="27337" y="43961"/>
                  </a:cubicBezTo>
                  <a:cubicBezTo>
                    <a:pt x="27182" y="44080"/>
                    <a:pt x="27004" y="44164"/>
                    <a:pt x="26825" y="44259"/>
                  </a:cubicBezTo>
                  <a:cubicBezTo>
                    <a:pt x="25789" y="43783"/>
                    <a:pt x="24813" y="42973"/>
                    <a:pt x="23968" y="42140"/>
                  </a:cubicBezTo>
                  <a:close/>
                  <a:moveTo>
                    <a:pt x="15847" y="39925"/>
                  </a:moveTo>
                  <a:cubicBezTo>
                    <a:pt x="18110" y="41997"/>
                    <a:pt x="21122" y="43545"/>
                    <a:pt x="23920" y="44330"/>
                  </a:cubicBezTo>
                  <a:cubicBezTo>
                    <a:pt x="23932" y="44342"/>
                    <a:pt x="23950" y="44342"/>
                    <a:pt x="23969" y="44342"/>
                  </a:cubicBezTo>
                  <a:cubicBezTo>
                    <a:pt x="23988" y="44342"/>
                    <a:pt x="24009" y="44342"/>
                    <a:pt x="24027" y="44354"/>
                  </a:cubicBezTo>
                  <a:lnTo>
                    <a:pt x="24420" y="44664"/>
                  </a:lnTo>
                  <a:cubicBezTo>
                    <a:pt x="24229" y="44652"/>
                    <a:pt x="24027" y="44628"/>
                    <a:pt x="23825" y="44592"/>
                  </a:cubicBezTo>
                  <a:cubicBezTo>
                    <a:pt x="20419" y="44390"/>
                    <a:pt x="17693" y="42533"/>
                    <a:pt x="15847" y="39925"/>
                  </a:cubicBezTo>
                  <a:close/>
                  <a:moveTo>
                    <a:pt x="31588" y="43533"/>
                  </a:moveTo>
                  <a:cubicBezTo>
                    <a:pt x="31980" y="43759"/>
                    <a:pt x="32433" y="43914"/>
                    <a:pt x="32909" y="43973"/>
                  </a:cubicBezTo>
                  <a:cubicBezTo>
                    <a:pt x="32064" y="44522"/>
                    <a:pt x="31033" y="44846"/>
                    <a:pt x="29780" y="44846"/>
                  </a:cubicBezTo>
                  <a:cubicBezTo>
                    <a:pt x="29620" y="44846"/>
                    <a:pt x="29457" y="44841"/>
                    <a:pt x="29290" y="44830"/>
                  </a:cubicBezTo>
                  <a:cubicBezTo>
                    <a:pt x="29718" y="44604"/>
                    <a:pt x="30135" y="44330"/>
                    <a:pt x="30552" y="44033"/>
                  </a:cubicBezTo>
                  <a:cubicBezTo>
                    <a:pt x="30909" y="43914"/>
                    <a:pt x="31254" y="43759"/>
                    <a:pt x="31588" y="43533"/>
                  </a:cubicBezTo>
                  <a:close/>
                  <a:moveTo>
                    <a:pt x="21050" y="45759"/>
                  </a:moveTo>
                  <a:lnTo>
                    <a:pt x="21050" y="45759"/>
                  </a:lnTo>
                  <a:cubicBezTo>
                    <a:pt x="22009" y="46017"/>
                    <a:pt x="22990" y="46150"/>
                    <a:pt x="23973" y="46150"/>
                  </a:cubicBezTo>
                  <a:cubicBezTo>
                    <a:pt x="24759" y="46150"/>
                    <a:pt x="25547" y="46065"/>
                    <a:pt x="26325" y="45890"/>
                  </a:cubicBezTo>
                  <a:cubicBezTo>
                    <a:pt x="27075" y="46307"/>
                    <a:pt x="27849" y="46676"/>
                    <a:pt x="28623" y="46890"/>
                  </a:cubicBezTo>
                  <a:cubicBezTo>
                    <a:pt x="27936" y="47022"/>
                    <a:pt x="27234" y="47087"/>
                    <a:pt x="26528" y="47087"/>
                  </a:cubicBezTo>
                  <a:cubicBezTo>
                    <a:pt x="24676" y="47087"/>
                    <a:pt x="22792" y="46638"/>
                    <a:pt x="21050"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96" y="29154"/>
                    <a:pt x="32624" y="22601"/>
                    <a:pt x="24283" y="22601"/>
                  </a:cubicBezTo>
                  <a:cubicBezTo>
                    <a:pt x="24245" y="22601"/>
                    <a:pt x="24208" y="22601"/>
                    <a:pt x="24170" y="22601"/>
                  </a:cubicBezTo>
                  <a:cubicBezTo>
                    <a:pt x="23622" y="15255"/>
                    <a:pt x="25932" y="9600"/>
                    <a:pt x="29802" y="3254"/>
                  </a:cubicBezTo>
                  <a:cubicBezTo>
                    <a:pt x="30052" y="2837"/>
                    <a:pt x="29980" y="2420"/>
                    <a:pt x="29754" y="2111"/>
                  </a:cubicBezTo>
                  <a:cubicBezTo>
                    <a:pt x="29778" y="2099"/>
                    <a:pt x="29813" y="2063"/>
                    <a:pt x="29837" y="2051"/>
                  </a:cubicBezTo>
                  <a:cubicBezTo>
                    <a:pt x="30727" y="1511"/>
                    <a:pt x="30316" y="0"/>
                    <a:pt x="29377" y="0"/>
                  </a:cubicBezTo>
                  <a:close/>
                </a:path>
              </a:pathLst>
            </a:custGeom>
            <a:solidFill>
              <a:srgbClr val="3F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11f26a5d22b_1_0"/>
            <p:cNvSpPr/>
            <p:nvPr/>
          </p:nvSpPr>
          <p:spPr>
            <a:xfrm>
              <a:off x="4348450" y="1863975"/>
              <a:ext cx="1014625" cy="1254150"/>
            </a:xfrm>
            <a:custGeom>
              <a:rect b="b" l="l" r="r" t="t"/>
              <a:pathLst>
                <a:path extrusionOk="0" h="50166" w="40585">
                  <a:moveTo>
                    <a:pt x="25170" y="5683"/>
                  </a:moveTo>
                  <a:lnTo>
                    <a:pt x="25170" y="5683"/>
                  </a:lnTo>
                  <a:cubicBezTo>
                    <a:pt x="24503" y="6790"/>
                    <a:pt x="23980" y="7981"/>
                    <a:pt x="23515" y="9183"/>
                  </a:cubicBezTo>
                  <a:cubicBezTo>
                    <a:pt x="23539" y="8826"/>
                    <a:pt x="23587" y="8469"/>
                    <a:pt x="23622" y="8112"/>
                  </a:cubicBezTo>
                  <a:cubicBezTo>
                    <a:pt x="23646" y="7838"/>
                    <a:pt x="23527" y="7647"/>
                    <a:pt x="23349" y="7516"/>
                  </a:cubicBezTo>
                  <a:cubicBezTo>
                    <a:pt x="23944" y="6873"/>
                    <a:pt x="24551" y="6266"/>
                    <a:pt x="25170" y="5683"/>
                  </a:cubicBezTo>
                  <a:close/>
                  <a:moveTo>
                    <a:pt x="19491" y="12386"/>
                  </a:moveTo>
                  <a:lnTo>
                    <a:pt x="19491" y="12386"/>
                  </a:lnTo>
                  <a:cubicBezTo>
                    <a:pt x="18503" y="14529"/>
                    <a:pt x="17669" y="16756"/>
                    <a:pt x="17038" y="19018"/>
                  </a:cubicBezTo>
                  <a:cubicBezTo>
                    <a:pt x="16979" y="18887"/>
                    <a:pt x="16860" y="18792"/>
                    <a:pt x="16729" y="18780"/>
                  </a:cubicBezTo>
                  <a:cubicBezTo>
                    <a:pt x="16741" y="18661"/>
                    <a:pt x="16741" y="18530"/>
                    <a:pt x="16753" y="18411"/>
                  </a:cubicBezTo>
                  <a:cubicBezTo>
                    <a:pt x="16788" y="18101"/>
                    <a:pt x="16622" y="17863"/>
                    <a:pt x="16395" y="17708"/>
                  </a:cubicBezTo>
                  <a:cubicBezTo>
                    <a:pt x="17312" y="15863"/>
                    <a:pt x="18348" y="14077"/>
                    <a:pt x="19491" y="12386"/>
                  </a:cubicBezTo>
                  <a:close/>
                  <a:moveTo>
                    <a:pt x="21503" y="16113"/>
                  </a:moveTo>
                  <a:cubicBezTo>
                    <a:pt x="21455" y="19030"/>
                    <a:pt x="21598" y="21970"/>
                    <a:pt x="22087" y="24780"/>
                  </a:cubicBezTo>
                  <a:cubicBezTo>
                    <a:pt x="22027" y="24780"/>
                    <a:pt x="21944" y="24792"/>
                    <a:pt x="21896" y="24792"/>
                  </a:cubicBezTo>
                  <a:cubicBezTo>
                    <a:pt x="21301" y="23316"/>
                    <a:pt x="20801" y="21792"/>
                    <a:pt x="20408" y="20208"/>
                  </a:cubicBezTo>
                  <a:cubicBezTo>
                    <a:pt x="20741" y="18851"/>
                    <a:pt x="21110" y="17482"/>
                    <a:pt x="21503" y="16113"/>
                  </a:cubicBezTo>
                  <a:close/>
                  <a:moveTo>
                    <a:pt x="20027" y="21875"/>
                  </a:moveTo>
                  <a:cubicBezTo>
                    <a:pt x="20289" y="22923"/>
                    <a:pt x="20598" y="23935"/>
                    <a:pt x="20932" y="24923"/>
                  </a:cubicBezTo>
                  <a:cubicBezTo>
                    <a:pt x="20408" y="25030"/>
                    <a:pt x="19884" y="25197"/>
                    <a:pt x="19360" y="25423"/>
                  </a:cubicBezTo>
                  <a:cubicBezTo>
                    <a:pt x="19527" y="24245"/>
                    <a:pt x="19765" y="23054"/>
                    <a:pt x="20027" y="21875"/>
                  </a:cubicBezTo>
                  <a:close/>
                  <a:moveTo>
                    <a:pt x="21205" y="11398"/>
                  </a:moveTo>
                  <a:lnTo>
                    <a:pt x="21205" y="11398"/>
                  </a:lnTo>
                  <a:cubicBezTo>
                    <a:pt x="19848" y="16553"/>
                    <a:pt x="18288" y="21506"/>
                    <a:pt x="17765" y="26340"/>
                  </a:cubicBezTo>
                  <a:cubicBezTo>
                    <a:pt x="17645" y="26435"/>
                    <a:pt x="17538" y="26531"/>
                    <a:pt x="17443" y="26626"/>
                  </a:cubicBezTo>
                  <a:cubicBezTo>
                    <a:pt x="17479" y="21482"/>
                    <a:pt x="19050" y="16208"/>
                    <a:pt x="21205" y="11398"/>
                  </a:cubicBezTo>
                  <a:close/>
                  <a:moveTo>
                    <a:pt x="14752" y="23292"/>
                  </a:moveTo>
                  <a:cubicBezTo>
                    <a:pt x="14681" y="24983"/>
                    <a:pt x="14717" y="26697"/>
                    <a:pt x="14836" y="28364"/>
                  </a:cubicBezTo>
                  <a:cubicBezTo>
                    <a:pt x="14800" y="28281"/>
                    <a:pt x="14764" y="28197"/>
                    <a:pt x="14717" y="28102"/>
                  </a:cubicBezTo>
                  <a:cubicBezTo>
                    <a:pt x="14653" y="27944"/>
                    <a:pt x="14505" y="27860"/>
                    <a:pt x="14356" y="27860"/>
                  </a:cubicBezTo>
                  <a:cubicBezTo>
                    <a:pt x="14337" y="27860"/>
                    <a:pt x="14318" y="27861"/>
                    <a:pt x="14300" y="27864"/>
                  </a:cubicBezTo>
                  <a:cubicBezTo>
                    <a:pt x="14133" y="26531"/>
                    <a:pt x="14216" y="25185"/>
                    <a:pt x="14562" y="23840"/>
                  </a:cubicBezTo>
                  <a:cubicBezTo>
                    <a:pt x="14633" y="23661"/>
                    <a:pt x="14681" y="23471"/>
                    <a:pt x="14752" y="23292"/>
                  </a:cubicBezTo>
                  <a:close/>
                  <a:moveTo>
                    <a:pt x="21551" y="26566"/>
                  </a:moveTo>
                  <a:cubicBezTo>
                    <a:pt x="21670" y="26876"/>
                    <a:pt x="21813" y="27185"/>
                    <a:pt x="21932" y="27507"/>
                  </a:cubicBezTo>
                  <a:cubicBezTo>
                    <a:pt x="20836" y="27638"/>
                    <a:pt x="19884" y="28126"/>
                    <a:pt x="19229" y="29138"/>
                  </a:cubicBezTo>
                  <a:cubicBezTo>
                    <a:pt x="19705" y="27638"/>
                    <a:pt x="20479" y="26792"/>
                    <a:pt x="21551" y="26566"/>
                  </a:cubicBezTo>
                  <a:close/>
                  <a:moveTo>
                    <a:pt x="25897" y="25507"/>
                  </a:moveTo>
                  <a:lnTo>
                    <a:pt x="25897" y="25507"/>
                  </a:lnTo>
                  <a:cubicBezTo>
                    <a:pt x="29123" y="25911"/>
                    <a:pt x="32112" y="27483"/>
                    <a:pt x="34171" y="29793"/>
                  </a:cubicBezTo>
                  <a:cubicBezTo>
                    <a:pt x="33826" y="29555"/>
                    <a:pt x="33469" y="29364"/>
                    <a:pt x="33100" y="29233"/>
                  </a:cubicBezTo>
                  <a:cubicBezTo>
                    <a:pt x="33040" y="29209"/>
                    <a:pt x="32993" y="29198"/>
                    <a:pt x="32933" y="29198"/>
                  </a:cubicBezTo>
                  <a:cubicBezTo>
                    <a:pt x="31695" y="28364"/>
                    <a:pt x="30326" y="27721"/>
                    <a:pt x="28945" y="27340"/>
                  </a:cubicBezTo>
                  <a:cubicBezTo>
                    <a:pt x="27992" y="26578"/>
                    <a:pt x="26968" y="25959"/>
                    <a:pt x="25897" y="25507"/>
                  </a:cubicBezTo>
                  <a:close/>
                  <a:moveTo>
                    <a:pt x="28825" y="29364"/>
                  </a:moveTo>
                  <a:cubicBezTo>
                    <a:pt x="29552" y="30019"/>
                    <a:pt x="30302" y="30864"/>
                    <a:pt x="30945" y="31817"/>
                  </a:cubicBezTo>
                  <a:cubicBezTo>
                    <a:pt x="30076" y="30936"/>
                    <a:pt x="29123" y="30150"/>
                    <a:pt x="28123" y="29495"/>
                  </a:cubicBezTo>
                  <a:cubicBezTo>
                    <a:pt x="28349" y="29436"/>
                    <a:pt x="28587" y="29388"/>
                    <a:pt x="28825" y="29364"/>
                  </a:cubicBezTo>
                  <a:close/>
                  <a:moveTo>
                    <a:pt x="28123" y="31019"/>
                  </a:moveTo>
                  <a:lnTo>
                    <a:pt x="28123" y="31019"/>
                  </a:lnTo>
                  <a:cubicBezTo>
                    <a:pt x="28540" y="31329"/>
                    <a:pt x="28933" y="31686"/>
                    <a:pt x="29302" y="32115"/>
                  </a:cubicBezTo>
                  <a:cubicBezTo>
                    <a:pt x="30635" y="33400"/>
                    <a:pt x="31659" y="34889"/>
                    <a:pt x="32350" y="36567"/>
                  </a:cubicBezTo>
                  <a:cubicBezTo>
                    <a:pt x="31076" y="34615"/>
                    <a:pt x="29659" y="32805"/>
                    <a:pt x="28123" y="31019"/>
                  </a:cubicBezTo>
                  <a:close/>
                  <a:moveTo>
                    <a:pt x="26611" y="30138"/>
                  </a:moveTo>
                  <a:cubicBezTo>
                    <a:pt x="26718" y="30186"/>
                    <a:pt x="26813" y="30221"/>
                    <a:pt x="26909" y="30269"/>
                  </a:cubicBezTo>
                  <a:cubicBezTo>
                    <a:pt x="26670" y="30448"/>
                    <a:pt x="26539" y="30805"/>
                    <a:pt x="26789" y="31103"/>
                  </a:cubicBezTo>
                  <a:cubicBezTo>
                    <a:pt x="28397" y="33055"/>
                    <a:pt x="29778" y="35043"/>
                    <a:pt x="31076" y="37151"/>
                  </a:cubicBezTo>
                  <a:cubicBezTo>
                    <a:pt x="30790" y="36948"/>
                    <a:pt x="30528" y="36758"/>
                    <a:pt x="30254" y="36556"/>
                  </a:cubicBezTo>
                  <a:cubicBezTo>
                    <a:pt x="29218" y="34210"/>
                    <a:pt x="27468" y="31888"/>
                    <a:pt x="25706" y="30793"/>
                  </a:cubicBezTo>
                  <a:cubicBezTo>
                    <a:pt x="25980" y="30543"/>
                    <a:pt x="26301" y="30329"/>
                    <a:pt x="26611" y="30138"/>
                  </a:cubicBezTo>
                  <a:close/>
                  <a:moveTo>
                    <a:pt x="20682" y="30864"/>
                  </a:moveTo>
                  <a:lnTo>
                    <a:pt x="20682" y="30864"/>
                  </a:lnTo>
                  <a:cubicBezTo>
                    <a:pt x="20503" y="31567"/>
                    <a:pt x="20432" y="32365"/>
                    <a:pt x="20467" y="33293"/>
                  </a:cubicBezTo>
                  <a:cubicBezTo>
                    <a:pt x="20539" y="34686"/>
                    <a:pt x="21146" y="36294"/>
                    <a:pt x="22075" y="37818"/>
                  </a:cubicBezTo>
                  <a:cubicBezTo>
                    <a:pt x="21622" y="37449"/>
                    <a:pt x="21194" y="37056"/>
                    <a:pt x="20789" y="36663"/>
                  </a:cubicBezTo>
                  <a:cubicBezTo>
                    <a:pt x="19908" y="34984"/>
                    <a:pt x="19646" y="33174"/>
                    <a:pt x="20003" y="31222"/>
                  </a:cubicBezTo>
                  <a:cubicBezTo>
                    <a:pt x="20241" y="31091"/>
                    <a:pt x="20467" y="30983"/>
                    <a:pt x="20682" y="30864"/>
                  </a:cubicBezTo>
                  <a:close/>
                  <a:moveTo>
                    <a:pt x="31326" y="29710"/>
                  </a:moveTo>
                  <a:lnTo>
                    <a:pt x="31326" y="29710"/>
                  </a:lnTo>
                  <a:cubicBezTo>
                    <a:pt x="31731" y="29888"/>
                    <a:pt x="32112" y="30126"/>
                    <a:pt x="32504" y="30400"/>
                  </a:cubicBezTo>
                  <a:cubicBezTo>
                    <a:pt x="33338" y="31865"/>
                    <a:pt x="35422" y="36056"/>
                    <a:pt x="35267" y="38889"/>
                  </a:cubicBezTo>
                  <a:cubicBezTo>
                    <a:pt x="35029" y="38996"/>
                    <a:pt x="34743" y="39115"/>
                    <a:pt x="34433" y="39258"/>
                  </a:cubicBezTo>
                  <a:cubicBezTo>
                    <a:pt x="34469" y="38973"/>
                    <a:pt x="34493" y="38699"/>
                    <a:pt x="34493" y="38377"/>
                  </a:cubicBezTo>
                  <a:cubicBezTo>
                    <a:pt x="34481" y="38103"/>
                    <a:pt x="34433" y="37806"/>
                    <a:pt x="34374" y="37508"/>
                  </a:cubicBezTo>
                  <a:cubicBezTo>
                    <a:pt x="34350" y="34829"/>
                    <a:pt x="33159" y="32007"/>
                    <a:pt x="31326" y="29710"/>
                  </a:cubicBezTo>
                  <a:close/>
                  <a:moveTo>
                    <a:pt x="24158" y="33984"/>
                  </a:moveTo>
                  <a:lnTo>
                    <a:pt x="24158" y="33984"/>
                  </a:lnTo>
                  <a:cubicBezTo>
                    <a:pt x="25170" y="36103"/>
                    <a:pt x="26563" y="38008"/>
                    <a:pt x="28290" y="39532"/>
                  </a:cubicBezTo>
                  <a:cubicBezTo>
                    <a:pt x="28421" y="39782"/>
                    <a:pt x="28575" y="40044"/>
                    <a:pt x="28718" y="40306"/>
                  </a:cubicBezTo>
                  <a:cubicBezTo>
                    <a:pt x="27742" y="39413"/>
                    <a:pt x="26801" y="38484"/>
                    <a:pt x="25920" y="37484"/>
                  </a:cubicBezTo>
                  <a:cubicBezTo>
                    <a:pt x="23837" y="36258"/>
                    <a:pt x="23277" y="35079"/>
                    <a:pt x="24158" y="33984"/>
                  </a:cubicBezTo>
                  <a:close/>
                  <a:moveTo>
                    <a:pt x="23622" y="36937"/>
                  </a:moveTo>
                  <a:cubicBezTo>
                    <a:pt x="24813" y="38234"/>
                    <a:pt x="26135" y="39425"/>
                    <a:pt x="26909" y="40330"/>
                  </a:cubicBezTo>
                  <a:cubicBezTo>
                    <a:pt x="26468" y="40139"/>
                    <a:pt x="26075" y="39830"/>
                    <a:pt x="25682" y="39365"/>
                  </a:cubicBezTo>
                  <a:cubicBezTo>
                    <a:pt x="24611" y="38699"/>
                    <a:pt x="23956" y="37841"/>
                    <a:pt x="23622" y="36937"/>
                  </a:cubicBezTo>
                  <a:close/>
                  <a:moveTo>
                    <a:pt x="13883" y="30805"/>
                  </a:moveTo>
                  <a:cubicBezTo>
                    <a:pt x="14455" y="32472"/>
                    <a:pt x="15312" y="34127"/>
                    <a:pt x="16348" y="35698"/>
                  </a:cubicBezTo>
                  <a:cubicBezTo>
                    <a:pt x="17086" y="37615"/>
                    <a:pt x="18098" y="39425"/>
                    <a:pt x="19527" y="41020"/>
                  </a:cubicBezTo>
                  <a:cubicBezTo>
                    <a:pt x="18074" y="40235"/>
                    <a:pt x="16764" y="39246"/>
                    <a:pt x="15740" y="37853"/>
                  </a:cubicBezTo>
                  <a:cubicBezTo>
                    <a:pt x="14693" y="36472"/>
                    <a:pt x="13931" y="35043"/>
                    <a:pt x="13812" y="33258"/>
                  </a:cubicBezTo>
                  <a:cubicBezTo>
                    <a:pt x="13764" y="32722"/>
                    <a:pt x="13740" y="31567"/>
                    <a:pt x="13883" y="30805"/>
                  </a:cubicBezTo>
                  <a:close/>
                  <a:moveTo>
                    <a:pt x="23956" y="42140"/>
                  </a:moveTo>
                  <a:lnTo>
                    <a:pt x="23956" y="42140"/>
                  </a:lnTo>
                  <a:cubicBezTo>
                    <a:pt x="25051" y="42961"/>
                    <a:pt x="26206" y="43604"/>
                    <a:pt x="27337" y="43961"/>
                  </a:cubicBezTo>
                  <a:cubicBezTo>
                    <a:pt x="27170" y="44080"/>
                    <a:pt x="26992" y="44164"/>
                    <a:pt x="26813" y="44259"/>
                  </a:cubicBezTo>
                  <a:cubicBezTo>
                    <a:pt x="25789" y="43783"/>
                    <a:pt x="24813" y="42973"/>
                    <a:pt x="23956" y="42140"/>
                  </a:cubicBezTo>
                  <a:close/>
                  <a:moveTo>
                    <a:pt x="15848" y="39925"/>
                  </a:moveTo>
                  <a:lnTo>
                    <a:pt x="15848" y="39925"/>
                  </a:lnTo>
                  <a:cubicBezTo>
                    <a:pt x="18110" y="41997"/>
                    <a:pt x="21122" y="43545"/>
                    <a:pt x="23920" y="44330"/>
                  </a:cubicBezTo>
                  <a:cubicBezTo>
                    <a:pt x="23932" y="44342"/>
                    <a:pt x="23950" y="44342"/>
                    <a:pt x="23968" y="44342"/>
                  </a:cubicBezTo>
                  <a:cubicBezTo>
                    <a:pt x="23986" y="44342"/>
                    <a:pt x="24003" y="44342"/>
                    <a:pt x="24015" y="44354"/>
                  </a:cubicBezTo>
                  <a:lnTo>
                    <a:pt x="24420" y="44664"/>
                  </a:lnTo>
                  <a:cubicBezTo>
                    <a:pt x="24230" y="44652"/>
                    <a:pt x="24015" y="44628"/>
                    <a:pt x="23825" y="44592"/>
                  </a:cubicBezTo>
                  <a:cubicBezTo>
                    <a:pt x="20420" y="44390"/>
                    <a:pt x="17681" y="42533"/>
                    <a:pt x="15848" y="39925"/>
                  </a:cubicBezTo>
                  <a:close/>
                  <a:moveTo>
                    <a:pt x="31576" y="43533"/>
                  </a:moveTo>
                  <a:cubicBezTo>
                    <a:pt x="31981" y="43759"/>
                    <a:pt x="32433" y="43914"/>
                    <a:pt x="32909" y="43973"/>
                  </a:cubicBezTo>
                  <a:cubicBezTo>
                    <a:pt x="32065" y="44522"/>
                    <a:pt x="31033" y="44846"/>
                    <a:pt x="29780" y="44846"/>
                  </a:cubicBezTo>
                  <a:cubicBezTo>
                    <a:pt x="29621" y="44846"/>
                    <a:pt x="29457" y="44841"/>
                    <a:pt x="29290" y="44830"/>
                  </a:cubicBezTo>
                  <a:cubicBezTo>
                    <a:pt x="29718" y="44604"/>
                    <a:pt x="30135" y="44330"/>
                    <a:pt x="30552" y="44033"/>
                  </a:cubicBezTo>
                  <a:cubicBezTo>
                    <a:pt x="30909" y="43914"/>
                    <a:pt x="31254" y="43759"/>
                    <a:pt x="31576" y="43533"/>
                  </a:cubicBezTo>
                  <a:close/>
                  <a:moveTo>
                    <a:pt x="21039" y="45759"/>
                  </a:moveTo>
                  <a:lnTo>
                    <a:pt x="21039" y="45759"/>
                  </a:lnTo>
                  <a:cubicBezTo>
                    <a:pt x="21998" y="46017"/>
                    <a:pt x="22982" y="46150"/>
                    <a:pt x="23968" y="46150"/>
                  </a:cubicBezTo>
                  <a:cubicBezTo>
                    <a:pt x="24757" y="46150"/>
                    <a:pt x="25547" y="46065"/>
                    <a:pt x="26325" y="45890"/>
                  </a:cubicBezTo>
                  <a:cubicBezTo>
                    <a:pt x="27063" y="46307"/>
                    <a:pt x="27849" y="46676"/>
                    <a:pt x="28623" y="46890"/>
                  </a:cubicBezTo>
                  <a:cubicBezTo>
                    <a:pt x="27936" y="47022"/>
                    <a:pt x="27235" y="47087"/>
                    <a:pt x="26528" y="47087"/>
                  </a:cubicBezTo>
                  <a:cubicBezTo>
                    <a:pt x="24676" y="47087"/>
                    <a:pt x="22788" y="46638"/>
                    <a:pt x="21039" y="45759"/>
                  </a:cubicBezTo>
                  <a:close/>
                  <a:moveTo>
                    <a:pt x="29377" y="0"/>
                  </a:moveTo>
                  <a:cubicBezTo>
                    <a:pt x="29260" y="0"/>
                    <a:pt x="29135" y="24"/>
                    <a:pt x="29004" y="75"/>
                  </a:cubicBezTo>
                  <a:cubicBezTo>
                    <a:pt x="12454" y="6397"/>
                    <a:pt x="0" y="43259"/>
                    <a:pt x="22860" y="49676"/>
                  </a:cubicBezTo>
                  <a:cubicBezTo>
                    <a:pt x="24041" y="50009"/>
                    <a:pt x="25216" y="50166"/>
                    <a:pt x="26363" y="50166"/>
                  </a:cubicBezTo>
                  <a:cubicBezTo>
                    <a:pt x="32982" y="50166"/>
                    <a:pt x="38707" y="44944"/>
                    <a:pt x="39529" y="38044"/>
                  </a:cubicBezTo>
                  <a:cubicBezTo>
                    <a:pt x="40584" y="29154"/>
                    <a:pt x="32601" y="22601"/>
                    <a:pt x="24283" y="22601"/>
                  </a:cubicBezTo>
                  <a:cubicBezTo>
                    <a:pt x="24245" y="22601"/>
                    <a:pt x="24208" y="22601"/>
                    <a:pt x="24170" y="22601"/>
                  </a:cubicBezTo>
                  <a:cubicBezTo>
                    <a:pt x="23611" y="15255"/>
                    <a:pt x="25920" y="9600"/>
                    <a:pt x="29790" y="3254"/>
                  </a:cubicBezTo>
                  <a:cubicBezTo>
                    <a:pt x="30040" y="2837"/>
                    <a:pt x="29968" y="2420"/>
                    <a:pt x="29742" y="2111"/>
                  </a:cubicBezTo>
                  <a:cubicBezTo>
                    <a:pt x="29778" y="2099"/>
                    <a:pt x="29814" y="2063"/>
                    <a:pt x="29837" y="2051"/>
                  </a:cubicBezTo>
                  <a:cubicBezTo>
                    <a:pt x="30727" y="1511"/>
                    <a:pt x="30317" y="0"/>
                    <a:pt x="29377" y="0"/>
                  </a:cubicBezTo>
                  <a:close/>
                </a:path>
              </a:pathLst>
            </a:custGeom>
            <a:solidFill>
              <a:srgbClr val="3F374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g11f26a5d22b_1_0"/>
          <p:cNvGrpSpPr/>
          <p:nvPr/>
        </p:nvGrpSpPr>
        <p:grpSpPr>
          <a:xfrm>
            <a:off x="3445893" y="3454005"/>
            <a:ext cx="2252199" cy="93989"/>
            <a:chOff x="3445893" y="4053330"/>
            <a:chExt cx="2252199" cy="93989"/>
          </a:xfrm>
        </p:grpSpPr>
        <p:sp>
          <p:nvSpPr>
            <p:cNvPr id="273" name="Google Shape;273;g11f26a5d22b_1_0"/>
            <p:cNvSpPr/>
            <p:nvPr/>
          </p:nvSpPr>
          <p:spPr>
            <a:xfrm>
              <a:off x="3445893" y="4088755"/>
              <a:ext cx="2252199" cy="58564"/>
            </a:xfrm>
            <a:custGeom>
              <a:rect b="b" l="l" r="r" t="t"/>
              <a:pathLst>
                <a:path extrusionOk="0" h="617" w="10344">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accent6"/>
                </a:highlight>
              </a:endParaRPr>
            </a:p>
          </p:txBody>
        </p:sp>
        <p:sp>
          <p:nvSpPr>
            <p:cNvPr id="274" name="Google Shape;274;g11f26a5d22b_1_0"/>
            <p:cNvSpPr/>
            <p:nvPr/>
          </p:nvSpPr>
          <p:spPr>
            <a:xfrm>
              <a:off x="3445893" y="4053330"/>
              <a:ext cx="2252199" cy="58564"/>
            </a:xfrm>
            <a:custGeom>
              <a:rect b="b" l="l" r="r" t="t"/>
              <a:pathLst>
                <a:path extrusionOk="0" h="617" w="10344">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highlight>
                  <a:schemeClr val="accent6"/>
                </a:highlight>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1f26a5d22b_0_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User Story Mapping - Jeff Patton</a:t>
            </a:r>
            <a:endParaRPr/>
          </a:p>
        </p:txBody>
      </p:sp>
      <p:sp>
        <p:nvSpPr>
          <p:cNvPr id="280" name="Google Shape;280;g11f26a5d22b_0_0"/>
          <p:cNvSpPr txBox="1"/>
          <p:nvPr/>
        </p:nvSpPr>
        <p:spPr>
          <a:xfrm>
            <a:off x="9371425" y="1635588"/>
            <a:ext cx="4566000" cy="113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300">
                <a:solidFill>
                  <a:srgbClr val="3F3742"/>
                </a:solidFill>
                <a:latin typeface="Livvic"/>
                <a:ea typeface="Livvic"/>
                <a:cs typeface="Livvic"/>
                <a:sym typeface="Livvic"/>
              </a:rPr>
              <a:t>The hand that wrote a</a:t>
            </a:r>
            <a:endParaRPr sz="2300">
              <a:solidFill>
                <a:srgbClr val="3F3742"/>
              </a:solidFill>
              <a:latin typeface="Livvic"/>
              <a:ea typeface="Livvic"/>
              <a:cs typeface="Livvic"/>
              <a:sym typeface="Livvic"/>
            </a:endParaRPr>
          </a:p>
          <a:p>
            <a:pPr indent="0" lvl="0" marL="0" rtl="0" algn="ctr">
              <a:spcBef>
                <a:spcPts val="0"/>
              </a:spcBef>
              <a:spcAft>
                <a:spcPts val="0"/>
              </a:spcAft>
              <a:buNone/>
            </a:pPr>
            <a:r>
              <a:rPr lang="en" sz="2300">
                <a:solidFill>
                  <a:srgbClr val="3F3742"/>
                </a:solidFill>
                <a:latin typeface="Livvic"/>
                <a:ea typeface="Livvic"/>
                <a:cs typeface="Livvic"/>
                <a:sym typeface="Livvic"/>
              </a:rPr>
              <a:t>page, built a city</a:t>
            </a:r>
            <a:endParaRPr sz="2300">
              <a:solidFill>
                <a:srgbClr val="3F3742"/>
              </a:solidFill>
              <a:latin typeface="Livvic"/>
              <a:ea typeface="Livvic"/>
              <a:cs typeface="Livvic"/>
              <a:sym typeface="Livvic"/>
            </a:endParaRPr>
          </a:p>
        </p:txBody>
      </p:sp>
      <p:pic>
        <p:nvPicPr>
          <p:cNvPr id="281" name="Google Shape;281;g11f26a5d22b_0_0"/>
          <p:cNvPicPr preferRelativeResize="0"/>
          <p:nvPr/>
        </p:nvPicPr>
        <p:blipFill>
          <a:blip r:embed="rId3">
            <a:alphaModFix/>
          </a:blip>
          <a:stretch>
            <a:fillRect/>
          </a:stretch>
        </p:blipFill>
        <p:spPr>
          <a:xfrm>
            <a:off x="369200" y="1570500"/>
            <a:ext cx="3461228" cy="2840824"/>
          </a:xfrm>
          <a:prstGeom prst="rect">
            <a:avLst/>
          </a:prstGeom>
          <a:noFill/>
          <a:ln>
            <a:noFill/>
          </a:ln>
        </p:spPr>
      </p:pic>
      <p:pic>
        <p:nvPicPr>
          <p:cNvPr id="282" name="Google Shape;282;g11f26a5d22b_0_0"/>
          <p:cNvPicPr preferRelativeResize="0"/>
          <p:nvPr/>
        </p:nvPicPr>
        <p:blipFill>
          <a:blip r:embed="rId4">
            <a:alphaModFix/>
          </a:blip>
          <a:stretch>
            <a:fillRect/>
          </a:stretch>
        </p:blipFill>
        <p:spPr>
          <a:xfrm>
            <a:off x="4158003" y="1199800"/>
            <a:ext cx="4017730" cy="38818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gf9a494fcac_0_0"/>
          <p:cNvSpPr txBox="1"/>
          <p:nvPr>
            <p:ph type="title"/>
          </p:nvPr>
        </p:nvSpPr>
        <p:spPr>
          <a:xfrm>
            <a:off x="796050" y="201100"/>
            <a:ext cx="7551900" cy="7557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a:t>Pain Points To Resolve</a:t>
            </a:r>
            <a:endParaRPr/>
          </a:p>
        </p:txBody>
      </p:sp>
      <p:sp>
        <p:nvSpPr>
          <p:cNvPr id="288" name="Google Shape;288;gf9a494fcac_0_0"/>
          <p:cNvSpPr txBox="1"/>
          <p:nvPr>
            <p:ph idx="4294967295" type="title"/>
          </p:nvPr>
        </p:nvSpPr>
        <p:spPr>
          <a:xfrm>
            <a:off x="6147150" y="1773550"/>
            <a:ext cx="2966100" cy="56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solidFill>
                  <a:schemeClr val="accent6"/>
                </a:solidFill>
              </a:rPr>
              <a:t>No sense of belonging</a:t>
            </a:r>
            <a:endParaRPr sz="2400">
              <a:solidFill>
                <a:schemeClr val="accent6"/>
              </a:solidFill>
            </a:endParaRPr>
          </a:p>
        </p:txBody>
      </p:sp>
      <p:sp>
        <p:nvSpPr>
          <p:cNvPr id="289" name="Google Shape;289;gf9a494fcac_0_0"/>
          <p:cNvSpPr txBox="1"/>
          <p:nvPr>
            <p:ph idx="4294967295" type="subTitle"/>
          </p:nvPr>
        </p:nvSpPr>
        <p:spPr>
          <a:xfrm>
            <a:off x="6147150" y="2212817"/>
            <a:ext cx="2315100" cy="63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600"/>
              </a:spcBef>
              <a:spcAft>
                <a:spcPts val="1600"/>
              </a:spcAft>
              <a:buClr>
                <a:srgbClr val="434343"/>
              </a:buClr>
              <a:buSzPts val="1800"/>
              <a:buFont typeface="Roboto"/>
              <a:buNone/>
            </a:pPr>
            <a:r>
              <a:rPr lang="en" sz="1600">
                <a:solidFill>
                  <a:schemeClr val="dk2"/>
                </a:solidFill>
              </a:rPr>
              <a:t>Students </a:t>
            </a:r>
            <a:r>
              <a:rPr lang="en" sz="1600">
                <a:solidFill>
                  <a:schemeClr val="dk2"/>
                </a:solidFill>
              </a:rPr>
              <a:t>find it </a:t>
            </a:r>
            <a:r>
              <a:rPr lang="en" sz="1600" u="sng">
                <a:solidFill>
                  <a:schemeClr val="dk2"/>
                </a:solidFill>
              </a:rPr>
              <a:t>challenging</a:t>
            </a:r>
            <a:r>
              <a:rPr lang="en" sz="1600">
                <a:solidFill>
                  <a:schemeClr val="dk2"/>
                </a:solidFill>
              </a:rPr>
              <a:t> to feel connected to a community </a:t>
            </a:r>
            <a:endParaRPr b="0" i="0" sz="1600" u="none" cap="none" strike="noStrike">
              <a:solidFill>
                <a:srgbClr val="434343"/>
              </a:solidFill>
              <a:latin typeface="Roboto"/>
              <a:ea typeface="Roboto"/>
              <a:cs typeface="Roboto"/>
              <a:sym typeface="Roboto"/>
            </a:endParaRPr>
          </a:p>
        </p:txBody>
      </p:sp>
      <p:sp>
        <p:nvSpPr>
          <p:cNvPr id="290" name="Google Shape;290;gf9a494fcac_0_0"/>
          <p:cNvSpPr txBox="1"/>
          <p:nvPr>
            <p:ph idx="4294967295" type="title"/>
          </p:nvPr>
        </p:nvSpPr>
        <p:spPr>
          <a:xfrm>
            <a:off x="6147150" y="3333600"/>
            <a:ext cx="2966100" cy="56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400">
                <a:solidFill>
                  <a:schemeClr val="accent6"/>
                </a:solidFill>
              </a:rPr>
              <a:t>Unhappiness</a:t>
            </a:r>
            <a:endParaRPr sz="2400">
              <a:solidFill>
                <a:schemeClr val="accent6"/>
              </a:solidFill>
            </a:endParaRPr>
          </a:p>
        </p:txBody>
      </p:sp>
      <p:sp>
        <p:nvSpPr>
          <p:cNvPr id="291" name="Google Shape;291;gf9a494fcac_0_0"/>
          <p:cNvSpPr txBox="1"/>
          <p:nvPr>
            <p:ph idx="4294967295" type="subTitle"/>
          </p:nvPr>
        </p:nvSpPr>
        <p:spPr>
          <a:xfrm>
            <a:off x="6147150" y="3772867"/>
            <a:ext cx="2315100" cy="63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chemeClr val="dk1"/>
              </a:buClr>
              <a:buSzPts val="1100"/>
              <a:buFont typeface="Arial"/>
              <a:buNone/>
            </a:pPr>
            <a:r>
              <a:rPr lang="en" sz="1600">
                <a:solidFill>
                  <a:schemeClr val="dk2"/>
                </a:solidFill>
              </a:rPr>
              <a:t>Significant </a:t>
            </a:r>
            <a:r>
              <a:rPr lang="en" sz="1600" u="sng">
                <a:solidFill>
                  <a:schemeClr val="dk2"/>
                </a:solidFill>
              </a:rPr>
              <a:t>drop</a:t>
            </a:r>
            <a:r>
              <a:rPr lang="en" sz="1600">
                <a:solidFill>
                  <a:schemeClr val="dk2"/>
                </a:solidFill>
              </a:rPr>
              <a:t> in satisfaction with courses in university </a:t>
            </a:r>
            <a:endParaRPr b="0" i="0" sz="1600" u="none" cap="none" strike="noStrike">
              <a:solidFill>
                <a:srgbClr val="434343"/>
              </a:solidFill>
              <a:latin typeface="Roboto"/>
              <a:ea typeface="Roboto"/>
              <a:cs typeface="Roboto"/>
              <a:sym typeface="Roboto"/>
            </a:endParaRPr>
          </a:p>
        </p:txBody>
      </p:sp>
      <p:sp>
        <p:nvSpPr>
          <p:cNvPr id="292" name="Google Shape;292;gf9a494fcac_0_0"/>
          <p:cNvSpPr txBox="1"/>
          <p:nvPr>
            <p:ph idx="4294967295" type="title"/>
          </p:nvPr>
        </p:nvSpPr>
        <p:spPr>
          <a:xfrm>
            <a:off x="-69275" y="1773550"/>
            <a:ext cx="3066000" cy="563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800"/>
              <a:buNone/>
            </a:pPr>
            <a:r>
              <a:rPr lang="en" sz="2400">
                <a:solidFill>
                  <a:schemeClr val="accent6"/>
                </a:solidFill>
              </a:rPr>
              <a:t>Lack of interaction</a:t>
            </a:r>
            <a:endParaRPr sz="2400">
              <a:solidFill>
                <a:schemeClr val="accent6"/>
              </a:solidFill>
            </a:endParaRPr>
          </a:p>
        </p:txBody>
      </p:sp>
      <p:sp>
        <p:nvSpPr>
          <p:cNvPr id="293" name="Google Shape;293;gf9a494fcac_0_0"/>
          <p:cNvSpPr txBox="1"/>
          <p:nvPr>
            <p:ph idx="4294967295" type="subTitle"/>
          </p:nvPr>
        </p:nvSpPr>
        <p:spPr>
          <a:xfrm>
            <a:off x="605550" y="2212817"/>
            <a:ext cx="2315100" cy="637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1600"/>
              </a:spcAft>
              <a:buClr>
                <a:schemeClr val="dk1"/>
              </a:buClr>
              <a:buSzPts val="1100"/>
              <a:buFont typeface="Arial"/>
              <a:buNone/>
            </a:pPr>
            <a:r>
              <a:rPr lang="en" sz="1600">
                <a:solidFill>
                  <a:schemeClr val="dk2"/>
                </a:solidFill>
              </a:rPr>
              <a:t>Lessons become </a:t>
            </a:r>
            <a:r>
              <a:rPr lang="en" sz="1600" u="sng">
                <a:solidFill>
                  <a:schemeClr val="dk2"/>
                </a:solidFill>
              </a:rPr>
              <a:t>online</a:t>
            </a:r>
            <a:r>
              <a:rPr lang="en" sz="1600">
                <a:solidFill>
                  <a:schemeClr val="dk2"/>
                </a:solidFill>
              </a:rPr>
              <a:t> &amp; CCAs are cancelled</a:t>
            </a:r>
            <a:endParaRPr b="0" i="0" sz="1600" u="none" cap="none" strike="noStrike">
              <a:solidFill>
                <a:srgbClr val="434343"/>
              </a:solidFill>
              <a:latin typeface="Roboto"/>
              <a:ea typeface="Roboto"/>
              <a:cs typeface="Roboto"/>
              <a:sym typeface="Roboto"/>
            </a:endParaRPr>
          </a:p>
        </p:txBody>
      </p:sp>
      <p:sp>
        <p:nvSpPr>
          <p:cNvPr id="294" name="Google Shape;294;gf9a494fcac_0_0"/>
          <p:cNvSpPr txBox="1"/>
          <p:nvPr>
            <p:ph idx="4294967295" type="title"/>
          </p:nvPr>
        </p:nvSpPr>
        <p:spPr>
          <a:xfrm>
            <a:off x="-184725" y="3333600"/>
            <a:ext cx="3181500" cy="563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800"/>
              <a:buNone/>
            </a:pPr>
            <a:r>
              <a:rPr lang="en" sz="2400">
                <a:solidFill>
                  <a:schemeClr val="accent6"/>
                </a:solidFill>
              </a:rPr>
              <a:t>Fear of Socialising</a:t>
            </a:r>
            <a:endParaRPr sz="2400">
              <a:solidFill>
                <a:schemeClr val="accent6"/>
              </a:solidFill>
            </a:endParaRPr>
          </a:p>
        </p:txBody>
      </p:sp>
      <p:sp>
        <p:nvSpPr>
          <p:cNvPr id="295" name="Google Shape;295;gf9a494fcac_0_0"/>
          <p:cNvSpPr txBox="1"/>
          <p:nvPr>
            <p:ph idx="4294967295" type="subTitle"/>
          </p:nvPr>
        </p:nvSpPr>
        <p:spPr>
          <a:xfrm>
            <a:off x="589775" y="3772875"/>
            <a:ext cx="2142600" cy="966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1600"/>
              </a:spcBef>
              <a:spcAft>
                <a:spcPts val="1600"/>
              </a:spcAft>
              <a:buClr>
                <a:srgbClr val="434343"/>
              </a:buClr>
              <a:buSzPts val="1800"/>
              <a:buFont typeface="Roboto"/>
              <a:buNone/>
            </a:pPr>
            <a:r>
              <a:rPr lang="en" sz="1600">
                <a:solidFill>
                  <a:schemeClr val="dk2"/>
                </a:solidFill>
              </a:rPr>
              <a:t>Students aren't sure how to start </a:t>
            </a:r>
            <a:r>
              <a:rPr lang="en" sz="1600" u="sng">
                <a:solidFill>
                  <a:schemeClr val="dk2"/>
                </a:solidFill>
              </a:rPr>
              <a:t>rebuilding</a:t>
            </a:r>
            <a:r>
              <a:rPr lang="en" sz="1600">
                <a:solidFill>
                  <a:schemeClr val="dk2"/>
                </a:solidFill>
              </a:rPr>
              <a:t> their social lives.</a:t>
            </a:r>
            <a:endParaRPr sz="1600">
              <a:solidFill>
                <a:schemeClr val="dk2"/>
              </a:solidFill>
            </a:endParaRPr>
          </a:p>
        </p:txBody>
      </p:sp>
      <p:grpSp>
        <p:nvGrpSpPr>
          <p:cNvPr id="296" name="Google Shape;296;gf9a494fcac_0_0"/>
          <p:cNvGrpSpPr/>
          <p:nvPr/>
        </p:nvGrpSpPr>
        <p:grpSpPr>
          <a:xfrm>
            <a:off x="3382878" y="1614602"/>
            <a:ext cx="2378258" cy="2959957"/>
            <a:chOff x="3382878" y="1614602"/>
            <a:chExt cx="2378258" cy="2959957"/>
          </a:xfrm>
        </p:grpSpPr>
        <p:grpSp>
          <p:nvGrpSpPr>
            <p:cNvPr id="297" name="Google Shape;297;gf9a494fcac_0_0"/>
            <p:cNvGrpSpPr/>
            <p:nvPr/>
          </p:nvGrpSpPr>
          <p:grpSpPr>
            <a:xfrm>
              <a:off x="5001130" y="2415731"/>
              <a:ext cx="760006" cy="2158828"/>
              <a:chOff x="5001130" y="2415731"/>
              <a:chExt cx="760006" cy="2158828"/>
            </a:xfrm>
          </p:grpSpPr>
          <p:sp>
            <p:nvSpPr>
              <p:cNvPr id="298" name="Google Shape;298;gf9a494fcac_0_0"/>
              <p:cNvSpPr/>
              <p:nvPr/>
            </p:nvSpPr>
            <p:spPr>
              <a:xfrm>
                <a:off x="5504271" y="2773126"/>
                <a:ext cx="256865" cy="541203"/>
              </a:xfrm>
              <a:custGeom>
                <a:rect b="b" l="l" r="r" t="t"/>
                <a:pathLst>
                  <a:path extrusionOk="0" h="39714" w="18849">
                    <a:moveTo>
                      <a:pt x="10761" y="0"/>
                    </a:moveTo>
                    <a:lnTo>
                      <a:pt x="1" y="39713"/>
                    </a:lnTo>
                    <a:cubicBezTo>
                      <a:pt x="1" y="39713"/>
                      <a:pt x="11600" y="38124"/>
                      <a:pt x="15224" y="30296"/>
                    </a:cubicBezTo>
                    <a:cubicBezTo>
                      <a:pt x="18848" y="22467"/>
                      <a:pt x="13460" y="2401"/>
                      <a:pt x="1076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gf9a494fcac_0_0"/>
              <p:cNvSpPr/>
              <p:nvPr/>
            </p:nvSpPr>
            <p:spPr>
              <a:xfrm>
                <a:off x="5417328" y="3339703"/>
                <a:ext cx="225644" cy="1156225"/>
              </a:xfrm>
              <a:custGeom>
                <a:rect b="b" l="l" r="r" t="t"/>
                <a:pathLst>
                  <a:path extrusionOk="0" h="84845" w="16558">
                    <a:moveTo>
                      <a:pt x="0" y="1"/>
                    </a:moveTo>
                    <a:lnTo>
                      <a:pt x="0" y="16655"/>
                    </a:lnTo>
                    <a:cubicBezTo>
                      <a:pt x="73" y="16610"/>
                      <a:pt x="155" y="16586"/>
                      <a:pt x="239" y="16586"/>
                    </a:cubicBezTo>
                    <a:cubicBezTo>
                      <a:pt x="298" y="16586"/>
                      <a:pt x="356" y="16597"/>
                      <a:pt x="410" y="16622"/>
                    </a:cubicBezTo>
                    <a:lnTo>
                      <a:pt x="416" y="16622"/>
                    </a:lnTo>
                    <a:cubicBezTo>
                      <a:pt x="581" y="16688"/>
                      <a:pt x="706" y="16842"/>
                      <a:pt x="702" y="17030"/>
                    </a:cubicBezTo>
                    <a:cubicBezTo>
                      <a:pt x="0" y="52294"/>
                      <a:pt x="3394" y="62958"/>
                      <a:pt x="2438" y="84844"/>
                    </a:cubicBezTo>
                    <a:lnTo>
                      <a:pt x="6627" y="84436"/>
                    </a:lnTo>
                    <a:cubicBezTo>
                      <a:pt x="6627" y="84436"/>
                      <a:pt x="11121" y="60520"/>
                      <a:pt x="10207" y="46068"/>
                    </a:cubicBezTo>
                    <a:cubicBezTo>
                      <a:pt x="10207" y="46068"/>
                      <a:pt x="16558" y="8399"/>
                      <a:pt x="15382" y="1876"/>
                    </a:cubicBezTo>
                    <a:lnTo>
                      <a:pt x="8923" y="1091"/>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gf9a494fcac_0_0"/>
              <p:cNvSpPr/>
              <p:nvPr/>
            </p:nvSpPr>
            <p:spPr>
              <a:xfrm>
                <a:off x="5390386" y="4429467"/>
                <a:ext cx="146318" cy="145092"/>
              </a:xfrm>
              <a:custGeom>
                <a:rect b="b" l="l" r="r" t="t"/>
                <a:pathLst>
                  <a:path extrusionOk="0" h="10647" w="10737">
                    <a:moveTo>
                      <a:pt x="6264" y="0"/>
                    </a:moveTo>
                    <a:cubicBezTo>
                      <a:pt x="4779" y="0"/>
                      <a:pt x="3636" y="711"/>
                      <a:pt x="3195" y="1575"/>
                    </a:cubicBezTo>
                    <a:cubicBezTo>
                      <a:pt x="2524" y="2893"/>
                      <a:pt x="3272" y="6146"/>
                      <a:pt x="1394" y="7212"/>
                    </a:cubicBezTo>
                    <a:cubicBezTo>
                      <a:pt x="0" y="8003"/>
                      <a:pt x="707" y="10246"/>
                      <a:pt x="766" y="10646"/>
                    </a:cubicBezTo>
                    <a:lnTo>
                      <a:pt x="9704" y="10646"/>
                    </a:lnTo>
                    <a:cubicBezTo>
                      <a:pt x="10249" y="10101"/>
                      <a:pt x="9704" y="7566"/>
                      <a:pt x="9704" y="7566"/>
                    </a:cubicBezTo>
                    <a:cubicBezTo>
                      <a:pt x="9704" y="5915"/>
                      <a:pt x="10736" y="1943"/>
                      <a:pt x="9847" y="1297"/>
                    </a:cubicBezTo>
                    <a:cubicBezTo>
                      <a:pt x="8566" y="364"/>
                      <a:pt x="7327" y="0"/>
                      <a:pt x="626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gf9a494fcac_0_0"/>
              <p:cNvSpPr/>
              <p:nvPr/>
            </p:nvSpPr>
            <p:spPr>
              <a:xfrm>
                <a:off x="5339937" y="3381812"/>
                <a:ext cx="314318" cy="588040"/>
              </a:xfrm>
              <a:custGeom>
                <a:rect b="b" l="l" r="r" t="t"/>
                <a:pathLst>
                  <a:path extrusionOk="0" h="43151" w="23065">
                    <a:moveTo>
                      <a:pt x="21399" y="0"/>
                    </a:moveTo>
                    <a:cubicBezTo>
                      <a:pt x="0" y="610"/>
                      <a:pt x="2133" y="9141"/>
                      <a:pt x="2133" y="9141"/>
                    </a:cubicBezTo>
                    <a:lnTo>
                      <a:pt x="5679" y="42248"/>
                    </a:lnTo>
                    <a:cubicBezTo>
                      <a:pt x="7050" y="42925"/>
                      <a:pt x="8937" y="43151"/>
                      <a:pt x="10843" y="43151"/>
                    </a:cubicBezTo>
                    <a:cubicBezTo>
                      <a:pt x="14655" y="43151"/>
                      <a:pt x="18546" y="42248"/>
                      <a:pt x="18546" y="42248"/>
                    </a:cubicBezTo>
                    <a:lnTo>
                      <a:pt x="18546" y="37491"/>
                    </a:lnTo>
                    <a:lnTo>
                      <a:pt x="21049" y="12825"/>
                    </a:lnTo>
                    <a:cubicBezTo>
                      <a:pt x="23065" y="5539"/>
                      <a:pt x="21399" y="1"/>
                      <a:pt x="21399"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gf9a494fcac_0_0"/>
              <p:cNvSpPr/>
              <p:nvPr/>
            </p:nvSpPr>
            <p:spPr>
              <a:xfrm>
                <a:off x="5126708" y="3319943"/>
                <a:ext cx="412232" cy="1172728"/>
              </a:xfrm>
              <a:custGeom>
                <a:rect b="b" l="l" r="r" t="t"/>
                <a:pathLst>
                  <a:path extrusionOk="0" h="86056" w="30250">
                    <a:moveTo>
                      <a:pt x="9446" y="1"/>
                    </a:moveTo>
                    <a:cubicBezTo>
                      <a:pt x="7849" y="23119"/>
                      <a:pt x="4722" y="53562"/>
                      <a:pt x="0" y="85431"/>
                    </a:cubicBezTo>
                    <a:lnTo>
                      <a:pt x="4274" y="86055"/>
                    </a:lnTo>
                    <a:cubicBezTo>
                      <a:pt x="7880" y="71720"/>
                      <a:pt x="12716" y="65322"/>
                      <a:pt x="13405" y="49480"/>
                    </a:cubicBezTo>
                    <a:cubicBezTo>
                      <a:pt x="13762" y="41291"/>
                      <a:pt x="21134" y="18336"/>
                      <a:pt x="21134" y="18336"/>
                    </a:cubicBezTo>
                    <a:cubicBezTo>
                      <a:pt x="21340" y="18257"/>
                      <a:pt x="21542" y="18166"/>
                      <a:pt x="21737" y="18073"/>
                    </a:cubicBezTo>
                    <a:lnTo>
                      <a:pt x="21743" y="18073"/>
                    </a:lnTo>
                    <a:cubicBezTo>
                      <a:pt x="28518" y="14917"/>
                      <a:pt x="29951" y="6356"/>
                      <a:pt x="30249" y="2542"/>
                    </a:cubicBezTo>
                    <a:lnTo>
                      <a:pt x="9446"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gf9a494fcac_0_0"/>
              <p:cNvSpPr/>
              <p:nvPr/>
            </p:nvSpPr>
            <p:spPr>
              <a:xfrm>
                <a:off x="5001130" y="4431565"/>
                <a:ext cx="212712" cy="142993"/>
              </a:xfrm>
              <a:custGeom>
                <a:rect b="b" l="l" r="r" t="t"/>
                <a:pathLst>
                  <a:path extrusionOk="0" h="10493" w="15609">
                    <a:moveTo>
                      <a:pt x="8963" y="0"/>
                    </a:moveTo>
                    <a:cubicBezTo>
                      <a:pt x="8658" y="0"/>
                      <a:pt x="8431" y="537"/>
                      <a:pt x="8431" y="537"/>
                    </a:cubicBezTo>
                    <a:cubicBezTo>
                      <a:pt x="8431" y="537"/>
                      <a:pt x="7001" y="4795"/>
                      <a:pt x="5790" y="5318"/>
                    </a:cubicBezTo>
                    <a:cubicBezTo>
                      <a:pt x="4579" y="5839"/>
                      <a:pt x="1" y="6542"/>
                      <a:pt x="428" y="9708"/>
                    </a:cubicBezTo>
                    <a:cubicBezTo>
                      <a:pt x="482" y="10102"/>
                      <a:pt x="544" y="10314"/>
                      <a:pt x="464" y="10492"/>
                    </a:cubicBezTo>
                    <a:lnTo>
                      <a:pt x="14415" y="10492"/>
                    </a:lnTo>
                    <a:cubicBezTo>
                      <a:pt x="15065" y="6448"/>
                      <a:pt x="14177" y="4483"/>
                      <a:pt x="14177" y="4483"/>
                    </a:cubicBezTo>
                    <a:cubicBezTo>
                      <a:pt x="14177" y="4483"/>
                      <a:pt x="15609" y="2349"/>
                      <a:pt x="14837" y="1836"/>
                    </a:cubicBezTo>
                    <a:cubicBezTo>
                      <a:pt x="13689" y="1072"/>
                      <a:pt x="12754" y="816"/>
                      <a:pt x="12016" y="816"/>
                    </a:cubicBezTo>
                    <a:cubicBezTo>
                      <a:pt x="10514" y="816"/>
                      <a:pt x="9830" y="1879"/>
                      <a:pt x="9830" y="1879"/>
                    </a:cubicBezTo>
                    <a:cubicBezTo>
                      <a:pt x="9547" y="398"/>
                      <a:pt x="9226" y="0"/>
                      <a:pt x="8963"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gf9a494fcac_0_0"/>
              <p:cNvSpPr/>
              <p:nvPr/>
            </p:nvSpPr>
            <p:spPr>
              <a:xfrm>
                <a:off x="5170288" y="3333203"/>
                <a:ext cx="368651" cy="634306"/>
              </a:xfrm>
              <a:custGeom>
                <a:rect b="b" l="l" r="r" t="t"/>
                <a:pathLst>
                  <a:path extrusionOk="0" h="46546" w="27052">
                    <a:moveTo>
                      <a:pt x="9937" y="1"/>
                    </a:moveTo>
                    <a:cubicBezTo>
                      <a:pt x="8266" y="1"/>
                      <a:pt x="6895" y="552"/>
                      <a:pt x="6094" y="1943"/>
                    </a:cubicBezTo>
                    <a:cubicBezTo>
                      <a:pt x="2235" y="8645"/>
                      <a:pt x="1" y="45205"/>
                      <a:pt x="1" y="45205"/>
                    </a:cubicBezTo>
                    <a:cubicBezTo>
                      <a:pt x="1598" y="46269"/>
                      <a:pt x="4707" y="46545"/>
                      <a:pt x="7507" y="46545"/>
                    </a:cubicBezTo>
                    <a:cubicBezTo>
                      <a:pt x="10536" y="46545"/>
                      <a:pt x="13202" y="46222"/>
                      <a:pt x="13202" y="46222"/>
                    </a:cubicBezTo>
                    <a:lnTo>
                      <a:pt x="13202" y="43096"/>
                    </a:lnTo>
                    <a:cubicBezTo>
                      <a:pt x="14015" y="40580"/>
                      <a:pt x="18920" y="19002"/>
                      <a:pt x="18920" y="19002"/>
                    </a:cubicBezTo>
                    <a:cubicBezTo>
                      <a:pt x="25248" y="15344"/>
                      <a:pt x="27051" y="8037"/>
                      <a:pt x="27051" y="8037"/>
                    </a:cubicBezTo>
                    <a:cubicBezTo>
                      <a:pt x="27051" y="8037"/>
                      <a:pt x="16314" y="1"/>
                      <a:pt x="9937"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gf9a494fcac_0_0"/>
              <p:cNvSpPr/>
              <p:nvPr/>
            </p:nvSpPr>
            <p:spPr>
              <a:xfrm>
                <a:off x="5350335" y="2564571"/>
                <a:ext cx="51294" cy="21368"/>
              </a:xfrm>
              <a:custGeom>
                <a:rect b="b" l="l" r="r" t="t"/>
                <a:pathLst>
                  <a:path extrusionOk="0" h="1568" w="3764">
                    <a:moveTo>
                      <a:pt x="855" y="0"/>
                    </a:moveTo>
                    <a:cubicBezTo>
                      <a:pt x="355" y="0"/>
                      <a:pt x="0" y="97"/>
                      <a:pt x="44" y="385"/>
                    </a:cubicBezTo>
                    <a:cubicBezTo>
                      <a:pt x="177" y="1276"/>
                      <a:pt x="3324" y="1567"/>
                      <a:pt x="3324" y="1567"/>
                    </a:cubicBezTo>
                    <a:cubicBezTo>
                      <a:pt x="3324" y="1567"/>
                      <a:pt x="3764" y="1164"/>
                      <a:pt x="3590" y="428"/>
                    </a:cubicBezTo>
                    <a:cubicBezTo>
                      <a:pt x="3590" y="428"/>
                      <a:pt x="1903" y="0"/>
                      <a:pt x="8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gf9a494fcac_0_0"/>
              <p:cNvSpPr/>
              <p:nvPr/>
            </p:nvSpPr>
            <p:spPr>
              <a:xfrm>
                <a:off x="5348373" y="2444635"/>
                <a:ext cx="184639" cy="230455"/>
              </a:xfrm>
              <a:custGeom>
                <a:rect b="b" l="l" r="r" t="t"/>
                <a:pathLst>
                  <a:path extrusionOk="0" h="16911" w="13549">
                    <a:moveTo>
                      <a:pt x="5396" y="1"/>
                    </a:moveTo>
                    <a:cubicBezTo>
                      <a:pt x="4104" y="1"/>
                      <a:pt x="3034" y="448"/>
                      <a:pt x="2563" y="1576"/>
                    </a:cubicBezTo>
                    <a:cubicBezTo>
                      <a:pt x="1127" y="5022"/>
                      <a:pt x="1" y="16910"/>
                      <a:pt x="5868" y="16910"/>
                    </a:cubicBezTo>
                    <a:cubicBezTo>
                      <a:pt x="6057" y="16910"/>
                      <a:pt x="6253" y="16898"/>
                      <a:pt x="6457" y="16873"/>
                    </a:cubicBezTo>
                    <a:cubicBezTo>
                      <a:pt x="12696" y="16098"/>
                      <a:pt x="13549" y="7449"/>
                      <a:pt x="13304" y="4693"/>
                    </a:cubicBezTo>
                    <a:cubicBezTo>
                      <a:pt x="13129" y="2733"/>
                      <a:pt x="8588" y="1"/>
                      <a:pt x="53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gf9a494fcac_0_0"/>
              <p:cNvSpPr/>
              <p:nvPr/>
            </p:nvSpPr>
            <p:spPr>
              <a:xfrm>
                <a:off x="5389201" y="2592357"/>
                <a:ext cx="122184" cy="83618"/>
              </a:xfrm>
              <a:custGeom>
                <a:rect b="b" l="l" r="r" t="t"/>
                <a:pathLst>
                  <a:path extrusionOk="0" h="6136" w="8966">
                    <a:moveTo>
                      <a:pt x="2151" y="0"/>
                    </a:moveTo>
                    <a:cubicBezTo>
                      <a:pt x="2129" y="0"/>
                      <a:pt x="2107" y="0"/>
                      <a:pt x="2085" y="0"/>
                    </a:cubicBezTo>
                    <a:cubicBezTo>
                      <a:pt x="2085" y="0"/>
                      <a:pt x="0" y="4955"/>
                      <a:pt x="2280" y="6026"/>
                    </a:cubicBezTo>
                    <a:cubicBezTo>
                      <a:pt x="2439" y="6101"/>
                      <a:pt x="2611" y="6136"/>
                      <a:pt x="2791" y="6136"/>
                    </a:cubicBezTo>
                    <a:cubicBezTo>
                      <a:pt x="5182" y="6136"/>
                      <a:pt x="8966" y="0"/>
                      <a:pt x="215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gf9a494fcac_0_0"/>
              <p:cNvSpPr/>
              <p:nvPr/>
            </p:nvSpPr>
            <p:spPr>
              <a:xfrm>
                <a:off x="5422547" y="2621125"/>
                <a:ext cx="94098" cy="139382"/>
              </a:xfrm>
              <a:custGeom>
                <a:rect b="b" l="l" r="r" t="t"/>
                <a:pathLst>
                  <a:path extrusionOk="0" h="10228" w="6905">
                    <a:moveTo>
                      <a:pt x="4919" y="0"/>
                    </a:moveTo>
                    <a:cubicBezTo>
                      <a:pt x="1507" y="0"/>
                      <a:pt x="103" y="2919"/>
                      <a:pt x="103" y="2919"/>
                    </a:cubicBezTo>
                    <a:cubicBezTo>
                      <a:pt x="103" y="2919"/>
                      <a:pt x="341" y="6412"/>
                      <a:pt x="1" y="9507"/>
                    </a:cubicBezTo>
                    <a:cubicBezTo>
                      <a:pt x="1" y="9507"/>
                      <a:pt x="625" y="10227"/>
                      <a:pt x="2074" y="10227"/>
                    </a:cubicBezTo>
                    <a:cubicBezTo>
                      <a:pt x="3177" y="10227"/>
                      <a:pt x="4757" y="9811"/>
                      <a:pt x="6904" y="8343"/>
                    </a:cubicBezTo>
                    <a:cubicBezTo>
                      <a:pt x="6904" y="8343"/>
                      <a:pt x="5912" y="3019"/>
                      <a:pt x="6569" y="675"/>
                    </a:cubicBezTo>
                    <a:lnTo>
                      <a:pt x="6147" y="119"/>
                    </a:lnTo>
                    <a:cubicBezTo>
                      <a:pt x="5712" y="37"/>
                      <a:pt x="5303" y="0"/>
                      <a:pt x="4919"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gf9a494fcac_0_0"/>
              <p:cNvSpPr/>
              <p:nvPr/>
            </p:nvSpPr>
            <p:spPr>
              <a:xfrm>
                <a:off x="5353524" y="2428636"/>
                <a:ext cx="248961" cy="207315"/>
              </a:xfrm>
              <a:custGeom>
                <a:rect b="b" l="l" r="r" t="t"/>
                <a:pathLst>
                  <a:path extrusionOk="0" h="15213" w="18269">
                    <a:moveTo>
                      <a:pt x="7968" y="0"/>
                    </a:moveTo>
                    <a:cubicBezTo>
                      <a:pt x="3775" y="0"/>
                      <a:pt x="0" y="3545"/>
                      <a:pt x="2440" y="3697"/>
                    </a:cubicBezTo>
                    <a:cubicBezTo>
                      <a:pt x="2285" y="4672"/>
                      <a:pt x="2243" y="6546"/>
                      <a:pt x="3207" y="9436"/>
                    </a:cubicBezTo>
                    <a:cubicBezTo>
                      <a:pt x="3207" y="9436"/>
                      <a:pt x="3209" y="8632"/>
                      <a:pt x="4159" y="8586"/>
                    </a:cubicBezTo>
                    <a:cubicBezTo>
                      <a:pt x="4167" y="8586"/>
                      <a:pt x="4175" y="8586"/>
                      <a:pt x="4183" y="8586"/>
                    </a:cubicBezTo>
                    <a:cubicBezTo>
                      <a:pt x="5114" y="8586"/>
                      <a:pt x="5253" y="11184"/>
                      <a:pt x="4703" y="12013"/>
                    </a:cubicBezTo>
                    <a:cubicBezTo>
                      <a:pt x="4703" y="12013"/>
                      <a:pt x="6051" y="15212"/>
                      <a:pt x="9422" y="15212"/>
                    </a:cubicBezTo>
                    <a:cubicBezTo>
                      <a:pt x="10080" y="15212"/>
                      <a:pt x="10816" y="15090"/>
                      <a:pt x="11634" y="14798"/>
                    </a:cubicBezTo>
                    <a:cubicBezTo>
                      <a:pt x="16153" y="13187"/>
                      <a:pt x="18268" y="1418"/>
                      <a:pt x="8977" y="72"/>
                    </a:cubicBezTo>
                    <a:cubicBezTo>
                      <a:pt x="8640" y="23"/>
                      <a:pt x="8302" y="0"/>
                      <a:pt x="796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gf9a494fcac_0_0"/>
              <p:cNvSpPr/>
              <p:nvPr/>
            </p:nvSpPr>
            <p:spPr>
              <a:xfrm>
                <a:off x="5113516" y="2716626"/>
                <a:ext cx="590275" cy="752306"/>
              </a:xfrm>
              <a:custGeom>
                <a:rect b="b" l="l" r="r" t="t"/>
                <a:pathLst>
                  <a:path extrusionOk="0" h="55205" w="43315">
                    <a:moveTo>
                      <a:pt x="24589" y="1"/>
                    </a:moveTo>
                    <a:cubicBezTo>
                      <a:pt x="20976" y="1"/>
                      <a:pt x="17388" y="604"/>
                      <a:pt x="14550" y="1994"/>
                    </a:cubicBezTo>
                    <a:cubicBezTo>
                      <a:pt x="7720" y="5340"/>
                      <a:pt x="8680" y="32177"/>
                      <a:pt x="8680" y="32177"/>
                    </a:cubicBezTo>
                    <a:cubicBezTo>
                      <a:pt x="8680" y="32177"/>
                      <a:pt x="1" y="41913"/>
                      <a:pt x="2567" y="46888"/>
                    </a:cubicBezTo>
                    <a:cubicBezTo>
                      <a:pt x="4818" y="51250"/>
                      <a:pt x="7918" y="55204"/>
                      <a:pt x="18096" y="55204"/>
                    </a:cubicBezTo>
                    <a:cubicBezTo>
                      <a:pt x="20618" y="55204"/>
                      <a:pt x="23574" y="54962"/>
                      <a:pt x="27059" y="54422"/>
                    </a:cubicBezTo>
                    <a:cubicBezTo>
                      <a:pt x="28696" y="54169"/>
                      <a:pt x="30065" y="54077"/>
                      <a:pt x="31221" y="54077"/>
                    </a:cubicBezTo>
                    <a:cubicBezTo>
                      <a:pt x="34281" y="54077"/>
                      <a:pt x="35846" y="54721"/>
                      <a:pt x="36925" y="54721"/>
                    </a:cubicBezTo>
                    <a:cubicBezTo>
                      <a:pt x="37609" y="54721"/>
                      <a:pt x="38098" y="54462"/>
                      <a:pt x="38650" y="53613"/>
                    </a:cubicBezTo>
                    <a:cubicBezTo>
                      <a:pt x="41356" y="49454"/>
                      <a:pt x="38390" y="44352"/>
                      <a:pt x="38506" y="36186"/>
                    </a:cubicBezTo>
                    <a:cubicBezTo>
                      <a:pt x="38621" y="28021"/>
                      <a:pt x="43314" y="7596"/>
                      <a:pt x="39437" y="4146"/>
                    </a:cubicBezTo>
                    <a:cubicBezTo>
                      <a:pt x="36643" y="1662"/>
                      <a:pt x="30584" y="1"/>
                      <a:pt x="24589"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gf9a494fcac_0_0"/>
              <p:cNvSpPr/>
              <p:nvPr/>
            </p:nvSpPr>
            <p:spPr>
              <a:xfrm>
                <a:off x="5174704" y="2982690"/>
                <a:ext cx="2140" cy="2971"/>
              </a:xfrm>
              <a:custGeom>
                <a:rect b="b" l="l" r="r" t="t"/>
                <a:pathLst>
                  <a:path extrusionOk="0" h="218" w="157">
                    <a:moveTo>
                      <a:pt x="132" y="0"/>
                    </a:moveTo>
                    <a:lnTo>
                      <a:pt x="1" y="218"/>
                    </a:lnTo>
                    <a:cubicBezTo>
                      <a:pt x="49" y="142"/>
                      <a:pt x="100" y="69"/>
                      <a:pt x="157" y="0"/>
                    </a:cubicBezTo>
                    <a:close/>
                  </a:path>
                </a:pathLst>
              </a:custGeom>
              <a:solidFill>
                <a:srgbClr val="F9AF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gf9a494fcac_0_0"/>
              <p:cNvSpPr/>
              <p:nvPr/>
            </p:nvSpPr>
            <p:spPr>
              <a:xfrm>
                <a:off x="5297215" y="2448519"/>
                <a:ext cx="179774" cy="69528"/>
              </a:xfrm>
              <a:custGeom>
                <a:rect b="b" l="l" r="r" t="t"/>
                <a:pathLst>
                  <a:path extrusionOk="0" h="5102" w="13192">
                    <a:moveTo>
                      <a:pt x="2369" y="1"/>
                    </a:moveTo>
                    <a:cubicBezTo>
                      <a:pt x="940" y="1"/>
                      <a:pt x="0" y="339"/>
                      <a:pt x="259" y="1185"/>
                    </a:cubicBezTo>
                    <a:cubicBezTo>
                      <a:pt x="956" y="3458"/>
                      <a:pt x="7588" y="5101"/>
                      <a:pt x="7588" y="5101"/>
                    </a:cubicBezTo>
                    <a:cubicBezTo>
                      <a:pt x="7588" y="5101"/>
                      <a:pt x="13191" y="3866"/>
                      <a:pt x="10365" y="2086"/>
                    </a:cubicBezTo>
                    <a:cubicBezTo>
                      <a:pt x="8590" y="967"/>
                      <a:pt x="4783" y="1"/>
                      <a:pt x="2369"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gf9a494fcac_0_0"/>
              <p:cNvSpPr/>
              <p:nvPr/>
            </p:nvSpPr>
            <p:spPr>
              <a:xfrm>
                <a:off x="5367601" y="2415731"/>
                <a:ext cx="218081" cy="148812"/>
              </a:xfrm>
              <a:custGeom>
                <a:rect b="b" l="l" r="r" t="t"/>
                <a:pathLst>
                  <a:path extrusionOk="0" h="10920" w="16003">
                    <a:moveTo>
                      <a:pt x="12198" y="7506"/>
                    </a:moveTo>
                    <a:cubicBezTo>
                      <a:pt x="12200" y="7506"/>
                      <a:pt x="12202" y="7506"/>
                      <a:pt x="12204" y="7506"/>
                    </a:cubicBezTo>
                    <a:cubicBezTo>
                      <a:pt x="13369" y="7511"/>
                      <a:pt x="14763" y="7667"/>
                      <a:pt x="13914" y="9680"/>
                    </a:cubicBezTo>
                    <a:cubicBezTo>
                      <a:pt x="13914" y="9680"/>
                      <a:pt x="12056" y="9539"/>
                      <a:pt x="11276" y="9340"/>
                    </a:cubicBezTo>
                    <a:cubicBezTo>
                      <a:pt x="11276" y="9340"/>
                      <a:pt x="11048" y="7506"/>
                      <a:pt x="12198" y="7506"/>
                    </a:cubicBezTo>
                    <a:close/>
                    <a:moveTo>
                      <a:pt x="5124" y="0"/>
                    </a:moveTo>
                    <a:cubicBezTo>
                      <a:pt x="4300" y="0"/>
                      <a:pt x="3547" y="120"/>
                      <a:pt x="2893" y="375"/>
                    </a:cubicBezTo>
                    <a:cubicBezTo>
                      <a:pt x="552" y="1298"/>
                      <a:pt x="0" y="5963"/>
                      <a:pt x="0" y="5963"/>
                    </a:cubicBezTo>
                    <a:cubicBezTo>
                      <a:pt x="5297" y="10070"/>
                      <a:pt x="14292" y="10920"/>
                      <a:pt x="14292" y="10920"/>
                    </a:cubicBezTo>
                    <a:cubicBezTo>
                      <a:pt x="14292" y="10920"/>
                      <a:pt x="16002" y="3950"/>
                      <a:pt x="12441" y="2123"/>
                    </a:cubicBezTo>
                    <a:cubicBezTo>
                      <a:pt x="9869" y="803"/>
                      <a:pt x="7260" y="0"/>
                      <a:pt x="5124"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gf9a494fcac_0_0"/>
              <p:cNvSpPr/>
              <p:nvPr/>
            </p:nvSpPr>
            <p:spPr>
              <a:xfrm>
                <a:off x="5370095" y="2675485"/>
                <a:ext cx="328450" cy="179147"/>
              </a:xfrm>
              <a:custGeom>
                <a:rect b="b" l="l" r="r" t="t"/>
                <a:pathLst>
                  <a:path extrusionOk="0" h="13146" w="24102">
                    <a:moveTo>
                      <a:pt x="11225" y="0"/>
                    </a:moveTo>
                    <a:cubicBezTo>
                      <a:pt x="3789" y="0"/>
                      <a:pt x="1" y="3589"/>
                      <a:pt x="1" y="3589"/>
                    </a:cubicBezTo>
                    <a:cubicBezTo>
                      <a:pt x="1" y="3589"/>
                      <a:pt x="7818" y="13075"/>
                      <a:pt x="13992" y="13146"/>
                    </a:cubicBezTo>
                    <a:cubicBezTo>
                      <a:pt x="14011" y="13146"/>
                      <a:pt x="14029" y="13146"/>
                      <a:pt x="14047" y="13146"/>
                    </a:cubicBezTo>
                    <a:cubicBezTo>
                      <a:pt x="20191" y="13146"/>
                      <a:pt x="24102" y="1507"/>
                      <a:pt x="14519" y="225"/>
                    </a:cubicBezTo>
                    <a:cubicBezTo>
                      <a:pt x="13352" y="69"/>
                      <a:pt x="12254" y="0"/>
                      <a:pt x="11225"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gf9a494fcac_0_0"/>
              <p:cNvSpPr/>
              <p:nvPr/>
            </p:nvSpPr>
            <p:spPr>
              <a:xfrm>
                <a:off x="5029189" y="2771027"/>
                <a:ext cx="331026" cy="556779"/>
              </a:xfrm>
              <a:custGeom>
                <a:rect b="b" l="l" r="r" t="t"/>
                <a:pathLst>
                  <a:path extrusionOk="0" h="40857" w="24291">
                    <a:moveTo>
                      <a:pt x="18614" y="1"/>
                    </a:moveTo>
                    <a:cubicBezTo>
                      <a:pt x="18614" y="1"/>
                      <a:pt x="0" y="21965"/>
                      <a:pt x="2684" y="32334"/>
                    </a:cubicBezTo>
                    <a:cubicBezTo>
                      <a:pt x="3965" y="37280"/>
                      <a:pt x="7570" y="40857"/>
                      <a:pt x="10413" y="40857"/>
                    </a:cubicBezTo>
                    <a:cubicBezTo>
                      <a:pt x="11523" y="40857"/>
                      <a:pt x="12517" y="40312"/>
                      <a:pt x="13211" y="39091"/>
                    </a:cubicBezTo>
                    <a:cubicBezTo>
                      <a:pt x="15684" y="34740"/>
                      <a:pt x="13211" y="28567"/>
                      <a:pt x="13211" y="28567"/>
                    </a:cubicBezTo>
                    <a:lnTo>
                      <a:pt x="23606" y="12672"/>
                    </a:lnTo>
                    <a:cubicBezTo>
                      <a:pt x="24291" y="2966"/>
                      <a:pt x="18614" y="1"/>
                      <a:pt x="18614"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16" name="Google Shape;316;gf9a494fcac_0_0"/>
            <p:cNvGrpSpPr/>
            <p:nvPr/>
          </p:nvGrpSpPr>
          <p:grpSpPr>
            <a:xfrm>
              <a:off x="3382878" y="2622174"/>
              <a:ext cx="862267" cy="1952385"/>
              <a:chOff x="3382878" y="2622174"/>
              <a:chExt cx="862267" cy="1952385"/>
            </a:xfrm>
          </p:grpSpPr>
          <p:sp>
            <p:nvSpPr>
              <p:cNvPr id="317" name="Google Shape;317;gf9a494fcac_0_0"/>
              <p:cNvSpPr/>
              <p:nvPr/>
            </p:nvSpPr>
            <p:spPr>
              <a:xfrm>
                <a:off x="3387075" y="3704130"/>
                <a:ext cx="75047" cy="103951"/>
              </a:xfrm>
              <a:custGeom>
                <a:rect b="b" l="l" r="r" t="t"/>
                <a:pathLst>
                  <a:path extrusionOk="0" h="7628" w="5507">
                    <a:moveTo>
                      <a:pt x="4068" y="0"/>
                    </a:moveTo>
                    <a:cubicBezTo>
                      <a:pt x="3216" y="0"/>
                      <a:pt x="2188" y="493"/>
                      <a:pt x="1959" y="1088"/>
                    </a:cubicBezTo>
                    <a:cubicBezTo>
                      <a:pt x="1959" y="1088"/>
                      <a:pt x="1189" y="2979"/>
                      <a:pt x="860" y="4254"/>
                    </a:cubicBezTo>
                    <a:cubicBezTo>
                      <a:pt x="532" y="5530"/>
                      <a:pt x="1" y="7180"/>
                      <a:pt x="209" y="7354"/>
                    </a:cubicBezTo>
                    <a:cubicBezTo>
                      <a:pt x="215" y="7360"/>
                      <a:pt x="223" y="7363"/>
                      <a:pt x="231" y="7363"/>
                    </a:cubicBezTo>
                    <a:cubicBezTo>
                      <a:pt x="489" y="7363"/>
                      <a:pt x="1554" y="4874"/>
                      <a:pt x="1555" y="4873"/>
                    </a:cubicBezTo>
                    <a:lnTo>
                      <a:pt x="1555" y="4873"/>
                    </a:lnTo>
                    <a:cubicBezTo>
                      <a:pt x="1554" y="4874"/>
                      <a:pt x="1284" y="7393"/>
                      <a:pt x="1584" y="7616"/>
                    </a:cubicBezTo>
                    <a:cubicBezTo>
                      <a:pt x="1595" y="7624"/>
                      <a:pt x="1607" y="7628"/>
                      <a:pt x="1619" y="7628"/>
                    </a:cubicBezTo>
                    <a:cubicBezTo>
                      <a:pt x="1948" y="7628"/>
                      <a:pt x="2770" y="4867"/>
                      <a:pt x="2770" y="4867"/>
                    </a:cubicBezTo>
                    <a:cubicBezTo>
                      <a:pt x="2770" y="4867"/>
                      <a:pt x="2886" y="7110"/>
                      <a:pt x="3218" y="7168"/>
                    </a:cubicBezTo>
                    <a:cubicBezTo>
                      <a:pt x="3222" y="7169"/>
                      <a:pt x="3226" y="7170"/>
                      <a:pt x="3230" y="7170"/>
                    </a:cubicBezTo>
                    <a:cubicBezTo>
                      <a:pt x="3559" y="7170"/>
                      <a:pt x="3973" y="4771"/>
                      <a:pt x="3973" y="4771"/>
                    </a:cubicBezTo>
                    <a:cubicBezTo>
                      <a:pt x="3973" y="4771"/>
                      <a:pt x="4747" y="5690"/>
                      <a:pt x="4997" y="6344"/>
                    </a:cubicBezTo>
                    <a:cubicBezTo>
                      <a:pt x="4997" y="6344"/>
                      <a:pt x="5436" y="6062"/>
                      <a:pt x="4972" y="4755"/>
                    </a:cubicBezTo>
                    <a:cubicBezTo>
                      <a:pt x="4509" y="3447"/>
                      <a:pt x="5506" y="2302"/>
                      <a:pt x="5262" y="834"/>
                    </a:cubicBezTo>
                    <a:cubicBezTo>
                      <a:pt x="5161" y="235"/>
                      <a:pt x="4657" y="0"/>
                      <a:pt x="406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gf9a494fcac_0_0"/>
              <p:cNvSpPr/>
              <p:nvPr/>
            </p:nvSpPr>
            <p:spPr>
              <a:xfrm>
                <a:off x="3420163" y="3708340"/>
                <a:ext cx="50653" cy="65330"/>
              </a:xfrm>
              <a:custGeom>
                <a:rect b="b" l="l" r="r" t="t"/>
                <a:pathLst>
                  <a:path extrusionOk="0" h="4794" w="3717">
                    <a:moveTo>
                      <a:pt x="2664" y="0"/>
                    </a:moveTo>
                    <a:lnTo>
                      <a:pt x="0" y="372"/>
                    </a:lnTo>
                    <a:cubicBezTo>
                      <a:pt x="0" y="372"/>
                      <a:pt x="1362" y="1732"/>
                      <a:pt x="1928" y="2291"/>
                    </a:cubicBezTo>
                    <a:cubicBezTo>
                      <a:pt x="2493" y="2852"/>
                      <a:pt x="3025" y="4653"/>
                      <a:pt x="3511" y="4793"/>
                    </a:cubicBezTo>
                    <a:cubicBezTo>
                      <a:pt x="3511" y="4793"/>
                      <a:pt x="3717" y="1516"/>
                      <a:pt x="266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gf9a494fcac_0_0"/>
              <p:cNvSpPr/>
              <p:nvPr/>
            </p:nvSpPr>
            <p:spPr>
              <a:xfrm>
                <a:off x="3382878" y="2944369"/>
                <a:ext cx="123969" cy="781714"/>
              </a:xfrm>
              <a:custGeom>
                <a:rect b="b" l="l" r="r" t="t"/>
                <a:pathLst>
                  <a:path extrusionOk="0" h="57363" w="9097">
                    <a:moveTo>
                      <a:pt x="4000" y="1"/>
                    </a:moveTo>
                    <a:cubicBezTo>
                      <a:pt x="0" y="4260"/>
                      <a:pt x="2286" y="12215"/>
                      <a:pt x="4000" y="27146"/>
                    </a:cubicBezTo>
                    <a:lnTo>
                      <a:pt x="2065" y="57331"/>
                    </a:lnTo>
                    <a:cubicBezTo>
                      <a:pt x="2065" y="57331"/>
                      <a:pt x="2277" y="57363"/>
                      <a:pt x="2605" y="57363"/>
                    </a:cubicBezTo>
                    <a:cubicBezTo>
                      <a:pt x="3303" y="57363"/>
                      <a:pt x="4527" y="57222"/>
                      <a:pt x="5370" y="56347"/>
                    </a:cubicBezTo>
                    <a:lnTo>
                      <a:pt x="9096" y="28461"/>
                    </a:lnTo>
                    <a:lnTo>
                      <a:pt x="9096" y="6235"/>
                    </a:lnTo>
                    <a:lnTo>
                      <a:pt x="4000"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gf9a494fcac_0_0"/>
              <p:cNvSpPr/>
              <p:nvPr/>
            </p:nvSpPr>
            <p:spPr>
              <a:xfrm>
                <a:off x="3659285" y="3488093"/>
                <a:ext cx="400662" cy="1086466"/>
              </a:xfrm>
              <a:custGeom>
                <a:rect b="b" l="l" r="r" t="t"/>
                <a:pathLst>
                  <a:path extrusionOk="0" h="79726" w="29401">
                    <a:moveTo>
                      <a:pt x="8066" y="1"/>
                    </a:moveTo>
                    <a:cubicBezTo>
                      <a:pt x="4510" y="1"/>
                      <a:pt x="0" y="12247"/>
                      <a:pt x="0" y="12247"/>
                    </a:cubicBezTo>
                    <a:cubicBezTo>
                      <a:pt x="0" y="12247"/>
                      <a:pt x="5519" y="27380"/>
                      <a:pt x="6212" y="33433"/>
                    </a:cubicBezTo>
                    <a:cubicBezTo>
                      <a:pt x="6907" y="39487"/>
                      <a:pt x="8035" y="42169"/>
                      <a:pt x="11536" y="48922"/>
                    </a:cubicBezTo>
                    <a:cubicBezTo>
                      <a:pt x="15943" y="57423"/>
                      <a:pt x="18479" y="67971"/>
                      <a:pt x="19216" y="71061"/>
                    </a:cubicBezTo>
                    <a:cubicBezTo>
                      <a:pt x="19204" y="71322"/>
                      <a:pt x="19143" y="71541"/>
                      <a:pt x="19070" y="71792"/>
                    </a:cubicBezTo>
                    <a:cubicBezTo>
                      <a:pt x="18805" y="72697"/>
                      <a:pt x="18195" y="74586"/>
                      <a:pt x="17992" y="75404"/>
                    </a:cubicBezTo>
                    <a:cubicBezTo>
                      <a:pt x="17749" y="76420"/>
                      <a:pt x="18554" y="79134"/>
                      <a:pt x="18786" y="79725"/>
                    </a:cubicBezTo>
                    <a:lnTo>
                      <a:pt x="19447" y="79725"/>
                    </a:lnTo>
                    <a:cubicBezTo>
                      <a:pt x="19462" y="79230"/>
                      <a:pt x="19546" y="77126"/>
                      <a:pt x="20076" y="76664"/>
                    </a:cubicBezTo>
                    <a:cubicBezTo>
                      <a:pt x="20076" y="76664"/>
                      <a:pt x="20240" y="76633"/>
                      <a:pt x="20494" y="76633"/>
                    </a:cubicBezTo>
                    <a:cubicBezTo>
                      <a:pt x="21058" y="76633"/>
                      <a:pt x="22060" y="76785"/>
                      <a:pt x="22671" y="77764"/>
                    </a:cubicBezTo>
                    <a:cubicBezTo>
                      <a:pt x="23104" y="78460"/>
                      <a:pt x="23475" y="78903"/>
                      <a:pt x="23766" y="79191"/>
                    </a:cubicBezTo>
                    <a:lnTo>
                      <a:pt x="29400" y="79191"/>
                    </a:lnTo>
                    <a:cubicBezTo>
                      <a:pt x="29250" y="78983"/>
                      <a:pt x="29086" y="78794"/>
                      <a:pt x="28909" y="78646"/>
                    </a:cubicBezTo>
                    <a:cubicBezTo>
                      <a:pt x="28321" y="78149"/>
                      <a:pt x="27664" y="77953"/>
                      <a:pt x="27536" y="77920"/>
                    </a:cubicBezTo>
                    <a:cubicBezTo>
                      <a:pt x="27527" y="77918"/>
                      <a:pt x="27517" y="77914"/>
                      <a:pt x="27510" y="77910"/>
                    </a:cubicBezTo>
                    <a:cubicBezTo>
                      <a:pt x="26477" y="77075"/>
                      <a:pt x="23830" y="73504"/>
                      <a:pt x="23286" y="71710"/>
                    </a:cubicBezTo>
                    <a:cubicBezTo>
                      <a:pt x="20431" y="62299"/>
                      <a:pt x="15631" y="39842"/>
                      <a:pt x="15096" y="36638"/>
                    </a:cubicBezTo>
                    <a:cubicBezTo>
                      <a:pt x="14562" y="33433"/>
                      <a:pt x="14135" y="17378"/>
                      <a:pt x="10943" y="4290"/>
                    </a:cubicBezTo>
                    <a:cubicBezTo>
                      <a:pt x="10186" y="1185"/>
                      <a:pt x="9172" y="1"/>
                      <a:pt x="806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gf9a494fcac_0_0"/>
              <p:cNvSpPr/>
              <p:nvPr/>
            </p:nvSpPr>
            <p:spPr>
              <a:xfrm>
                <a:off x="3465461" y="3604008"/>
                <a:ext cx="192420" cy="955915"/>
              </a:xfrm>
              <a:custGeom>
                <a:rect b="b" l="l" r="r" t="t"/>
                <a:pathLst>
                  <a:path extrusionOk="0" h="70146" w="14120">
                    <a:moveTo>
                      <a:pt x="854" y="1"/>
                    </a:moveTo>
                    <a:lnTo>
                      <a:pt x="854" y="1"/>
                    </a:lnTo>
                    <a:cubicBezTo>
                      <a:pt x="0" y="13343"/>
                      <a:pt x="2529" y="16653"/>
                      <a:pt x="3511" y="22139"/>
                    </a:cubicBezTo>
                    <a:cubicBezTo>
                      <a:pt x="4255" y="26290"/>
                      <a:pt x="2140" y="32304"/>
                      <a:pt x="4273" y="38990"/>
                    </a:cubicBezTo>
                    <a:cubicBezTo>
                      <a:pt x="5692" y="43441"/>
                      <a:pt x="8846" y="62312"/>
                      <a:pt x="8846" y="62312"/>
                    </a:cubicBezTo>
                    <a:lnTo>
                      <a:pt x="8846" y="70145"/>
                    </a:lnTo>
                    <a:lnTo>
                      <a:pt x="14119" y="70145"/>
                    </a:lnTo>
                    <a:cubicBezTo>
                      <a:pt x="14119" y="70145"/>
                      <a:pt x="12041" y="61476"/>
                      <a:pt x="12041" y="58217"/>
                    </a:cubicBezTo>
                    <a:cubicBezTo>
                      <a:pt x="12041" y="44152"/>
                      <a:pt x="10101" y="27384"/>
                      <a:pt x="10390" y="21008"/>
                    </a:cubicBezTo>
                    <a:cubicBezTo>
                      <a:pt x="10671" y="14777"/>
                      <a:pt x="12763" y="2492"/>
                      <a:pt x="12763" y="2492"/>
                    </a:cubicBezTo>
                    <a:lnTo>
                      <a:pt x="854"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gf9a494fcac_0_0"/>
              <p:cNvSpPr/>
              <p:nvPr/>
            </p:nvSpPr>
            <p:spPr>
              <a:xfrm>
                <a:off x="3445265" y="3314301"/>
                <a:ext cx="329363" cy="1085308"/>
              </a:xfrm>
              <a:custGeom>
                <a:rect b="b" l="l" r="r" t="t"/>
                <a:pathLst>
                  <a:path extrusionOk="0" h="79641" w="24169">
                    <a:moveTo>
                      <a:pt x="24168" y="0"/>
                    </a:moveTo>
                    <a:lnTo>
                      <a:pt x="8897" y="711"/>
                    </a:lnTo>
                    <a:cubicBezTo>
                      <a:pt x="8897" y="711"/>
                      <a:pt x="1" y="8103"/>
                      <a:pt x="2336" y="21260"/>
                    </a:cubicBezTo>
                    <a:cubicBezTo>
                      <a:pt x="2336" y="21260"/>
                      <a:pt x="2327" y="21395"/>
                      <a:pt x="2316" y="21632"/>
                    </a:cubicBezTo>
                    <a:cubicBezTo>
                      <a:pt x="1944" y="27825"/>
                      <a:pt x="2309" y="31823"/>
                      <a:pt x="2902" y="34894"/>
                    </a:cubicBezTo>
                    <a:cubicBezTo>
                      <a:pt x="3556" y="38282"/>
                      <a:pt x="4483" y="40548"/>
                      <a:pt x="4993" y="43400"/>
                    </a:cubicBezTo>
                    <a:cubicBezTo>
                      <a:pt x="5737" y="47551"/>
                      <a:pt x="3622" y="53563"/>
                      <a:pt x="5755" y="60249"/>
                    </a:cubicBezTo>
                    <a:cubicBezTo>
                      <a:pt x="6764" y="63414"/>
                      <a:pt x="8650" y="73862"/>
                      <a:pt x="9656" y="79641"/>
                    </a:cubicBezTo>
                    <a:lnTo>
                      <a:pt x="13527" y="79641"/>
                    </a:lnTo>
                    <a:cubicBezTo>
                      <a:pt x="13526" y="79586"/>
                      <a:pt x="13525" y="79529"/>
                      <a:pt x="13525" y="79477"/>
                    </a:cubicBezTo>
                    <a:cubicBezTo>
                      <a:pt x="13525" y="65412"/>
                      <a:pt x="11585" y="48643"/>
                      <a:pt x="11872" y="42267"/>
                    </a:cubicBezTo>
                    <a:cubicBezTo>
                      <a:pt x="11994" y="39581"/>
                      <a:pt x="12452" y="35768"/>
                      <a:pt x="12934" y="32300"/>
                    </a:cubicBezTo>
                    <a:cubicBezTo>
                      <a:pt x="12937" y="32284"/>
                      <a:pt x="14776" y="20443"/>
                      <a:pt x="16230" y="19584"/>
                    </a:cubicBezTo>
                    <a:cubicBezTo>
                      <a:pt x="17105" y="19066"/>
                      <a:pt x="24168" y="0"/>
                      <a:pt x="2416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gf9a494fcac_0_0"/>
              <p:cNvSpPr/>
              <p:nvPr/>
            </p:nvSpPr>
            <p:spPr>
              <a:xfrm>
                <a:off x="3419059" y="2655657"/>
                <a:ext cx="268503" cy="230768"/>
              </a:xfrm>
              <a:custGeom>
                <a:rect b="b" l="l" r="r" t="t"/>
                <a:pathLst>
                  <a:path extrusionOk="0" h="16934" w="19703">
                    <a:moveTo>
                      <a:pt x="11596" y="1"/>
                    </a:moveTo>
                    <a:cubicBezTo>
                      <a:pt x="9181" y="1"/>
                      <a:pt x="7031" y="721"/>
                      <a:pt x="7031" y="721"/>
                    </a:cubicBezTo>
                    <a:cubicBezTo>
                      <a:pt x="1" y="4304"/>
                      <a:pt x="7005" y="16731"/>
                      <a:pt x="13011" y="16931"/>
                    </a:cubicBezTo>
                    <a:cubicBezTo>
                      <a:pt x="13069" y="16933"/>
                      <a:pt x="13126" y="16934"/>
                      <a:pt x="13184" y="16934"/>
                    </a:cubicBezTo>
                    <a:cubicBezTo>
                      <a:pt x="17927" y="16934"/>
                      <a:pt x="19703" y="10358"/>
                      <a:pt x="17903" y="4062"/>
                    </a:cubicBezTo>
                    <a:cubicBezTo>
                      <a:pt x="16968" y="797"/>
                      <a:pt x="14136" y="1"/>
                      <a:pt x="1159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gf9a494fcac_0_0"/>
              <p:cNvSpPr/>
              <p:nvPr/>
            </p:nvSpPr>
            <p:spPr>
              <a:xfrm>
                <a:off x="3506834" y="2826532"/>
                <a:ext cx="122797" cy="133100"/>
              </a:xfrm>
              <a:custGeom>
                <a:rect b="b" l="l" r="r" t="t"/>
                <a:pathLst>
                  <a:path extrusionOk="0" h="9767" w="9011">
                    <a:moveTo>
                      <a:pt x="254" y="378"/>
                    </a:moveTo>
                    <a:lnTo>
                      <a:pt x="254" y="378"/>
                    </a:lnTo>
                    <a:cubicBezTo>
                      <a:pt x="254" y="378"/>
                      <a:pt x="1393" y="4131"/>
                      <a:pt x="0" y="8415"/>
                    </a:cubicBezTo>
                    <a:cubicBezTo>
                      <a:pt x="0" y="8415"/>
                      <a:pt x="1922" y="9766"/>
                      <a:pt x="4350" y="9766"/>
                    </a:cubicBezTo>
                    <a:cubicBezTo>
                      <a:pt x="5443" y="9766"/>
                      <a:pt x="6640" y="9492"/>
                      <a:pt x="7810" y="8696"/>
                    </a:cubicBezTo>
                    <a:cubicBezTo>
                      <a:pt x="9011" y="7879"/>
                      <a:pt x="8220" y="7086"/>
                      <a:pt x="8220" y="7086"/>
                    </a:cubicBezTo>
                    <a:cubicBezTo>
                      <a:pt x="7047" y="6072"/>
                      <a:pt x="7436" y="4216"/>
                      <a:pt x="7436" y="4216"/>
                    </a:cubicBezTo>
                    <a:cubicBezTo>
                      <a:pt x="3407" y="1"/>
                      <a:pt x="1015" y="881"/>
                      <a:pt x="254" y="378"/>
                    </a:cubicBezTo>
                    <a:close/>
                  </a:path>
                </a:pathLst>
              </a:custGeom>
              <a:solidFill>
                <a:srgbClr val="F9AF9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gf9a494fcac_0_0"/>
              <p:cNvSpPr/>
              <p:nvPr/>
            </p:nvSpPr>
            <p:spPr>
              <a:xfrm>
                <a:off x="3572369" y="4467937"/>
                <a:ext cx="94248" cy="106622"/>
              </a:xfrm>
              <a:custGeom>
                <a:rect b="b" l="l" r="r" t="t"/>
                <a:pathLst>
                  <a:path extrusionOk="0" h="7824" w="6916">
                    <a:moveTo>
                      <a:pt x="2393" y="0"/>
                    </a:moveTo>
                    <a:cubicBezTo>
                      <a:pt x="1919" y="0"/>
                      <a:pt x="1438" y="136"/>
                      <a:pt x="1051" y="536"/>
                    </a:cubicBezTo>
                    <a:cubicBezTo>
                      <a:pt x="1051" y="536"/>
                      <a:pt x="289" y="2656"/>
                      <a:pt x="289" y="3813"/>
                    </a:cubicBezTo>
                    <a:cubicBezTo>
                      <a:pt x="289" y="4757"/>
                      <a:pt x="0" y="6704"/>
                      <a:pt x="133" y="7823"/>
                    </a:cubicBezTo>
                    <a:lnTo>
                      <a:pt x="6901" y="7822"/>
                    </a:lnTo>
                    <a:cubicBezTo>
                      <a:pt x="6916" y="6819"/>
                      <a:pt x="6854" y="4512"/>
                      <a:pt x="6274" y="4003"/>
                    </a:cubicBezTo>
                    <a:cubicBezTo>
                      <a:pt x="5453" y="3278"/>
                      <a:pt x="5324" y="2100"/>
                      <a:pt x="4380" y="613"/>
                    </a:cubicBezTo>
                    <a:cubicBezTo>
                      <a:pt x="4380" y="613"/>
                      <a:pt x="3400" y="0"/>
                      <a:pt x="2393"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gf9a494fcac_0_0"/>
              <p:cNvSpPr/>
              <p:nvPr/>
            </p:nvSpPr>
            <p:spPr>
              <a:xfrm>
                <a:off x="3569098" y="4519885"/>
                <a:ext cx="97328" cy="54674"/>
              </a:xfrm>
              <a:custGeom>
                <a:rect b="b" l="l" r="r" t="t"/>
                <a:pathLst>
                  <a:path extrusionOk="0" h="4012" w="7142">
                    <a:moveTo>
                      <a:pt x="530" y="1"/>
                    </a:moveTo>
                    <a:cubicBezTo>
                      <a:pt x="1" y="954"/>
                      <a:pt x="373" y="4011"/>
                      <a:pt x="373" y="4011"/>
                    </a:cubicBezTo>
                    <a:lnTo>
                      <a:pt x="1988" y="4011"/>
                    </a:lnTo>
                    <a:lnTo>
                      <a:pt x="530" y="1"/>
                    </a:lnTo>
                    <a:close/>
                    <a:moveTo>
                      <a:pt x="4826" y="452"/>
                    </a:moveTo>
                    <a:cubicBezTo>
                      <a:pt x="4343" y="452"/>
                      <a:pt x="3149" y="4011"/>
                      <a:pt x="3149" y="4011"/>
                    </a:cubicBezTo>
                    <a:lnTo>
                      <a:pt x="7141" y="4011"/>
                    </a:lnTo>
                    <a:cubicBezTo>
                      <a:pt x="7141" y="4011"/>
                      <a:pt x="5317" y="595"/>
                      <a:pt x="4853" y="456"/>
                    </a:cubicBezTo>
                    <a:cubicBezTo>
                      <a:pt x="4844" y="453"/>
                      <a:pt x="4835" y="452"/>
                      <a:pt x="4826" y="452"/>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gf9a494fcac_0_0"/>
              <p:cNvSpPr/>
              <p:nvPr/>
            </p:nvSpPr>
            <p:spPr>
              <a:xfrm>
                <a:off x="3536119" y="3314301"/>
                <a:ext cx="419945" cy="1076872"/>
              </a:xfrm>
              <a:custGeom>
                <a:rect b="b" l="l" r="r" t="t"/>
                <a:pathLst>
                  <a:path extrusionOk="0" h="79022" w="30816">
                    <a:moveTo>
                      <a:pt x="17501" y="0"/>
                    </a:moveTo>
                    <a:lnTo>
                      <a:pt x="7299" y="239"/>
                    </a:lnTo>
                    <a:cubicBezTo>
                      <a:pt x="7712" y="8191"/>
                      <a:pt x="1" y="16775"/>
                      <a:pt x="9390" y="25972"/>
                    </a:cubicBezTo>
                    <a:cubicBezTo>
                      <a:pt x="10612" y="29408"/>
                      <a:pt x="14664" y="41055"/>
                      <a:pt x="15252" y="46185"/>
                    </a:cubicBezTo>
                    <a:cubicBezTo>
                      <a:pt x="15946" y="52238"/>
                      <a:pt x="17073" y="54921"/>
                      <a:pt x="20574" y="61674"/>
                    </a:cubicBezTo>
                    <a:cubicBezTo>
                      <a:pt x="23605" y="67518"/>
                      <a:pt x="25749" y="74330"/>
                      <a:pt x="27034" y="79021"/>
                    </a:cubicBezTo>
                    <a:lnTo>
                      <a:pt x="30816" y="79022"/>
                    </a:lnTo>
                    <a:cubicBezTo>
                      <a:pt x="28030" y="68303"/>
                      <a:pt x="24582" y="52077"/>
                      <a:pt x="24136" y="49389"/>
                    </a:cubicBezTo>
                    <a:cubicBezTo>
                      <a:pt x="23846" y="47653"/>
                      <a:pt x="23587" y="42140"/>
                      <a:pt x="22903" y="35374"/>
                    </a:cubicBezTo>
                    <a:cubicBezTo>
                      <a:pt x="22725" y="27658"/>
                      <a:pt x="21835" y="10016"/>
                      <a:pt x="1750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gf9a494fcac_0_0"/>
              <p:cNvSpPr/>
              <p:nvPr/>
            </p:nvSpPr>
            <p:spPr>
              <a:xfrm>
                <a:off x="3901159" y="4465130"/>
                <a:ext cx="173355" cy="109429"/>
              </a:xfrm>
              <a:custGeom>
                <a:rect b="b" l="l" r="r" t="t"/>
                <a:pathLst>
                  <a:path extrusionOk="0" h="8030" w="12721">
                    <a:moveTo>
                      <a:pt x="1822" y="1"/>
                    </a:moveTo>
                    <a:cubicBezTo>
                      <a:pt x="1571" y="1"/>
                      <a:pt x="1318" y="67"/>
                      <a:pt x="1060" y="214"/>
                    </a:cubicBezTo>
                    <a:cubicBezTo>
                      <a:pt x="916" y="1764"/>
                      <a:pt x="446" y="2890"/>
                      <a:pt x="243" y="3708"/>
                    </a:cubicBezTo>
                    <a:cubicBezTo>
                      <a:pt x="0" y="4722"/>
                      <a:pt x="805" y="7438"/>
                      <a:pt x="1037" y="8029"/>
                    </a:cubicBezTo>
                    <a:lnTo>
                      <a:pt x="1698" y="8029"/>
                    </a:lnTo>
                    <a:cubicBezTo>
                      <a:pt x="1713" y="7534"/>
                      <a:pt x="1919" y="6176"/>
                      <a:pt x="2449" y="5715"/>
                    </a:cubicBezTo>
                    <a:cubicBezTo>
                      <a:pt x="2449" y="5715"/>
                      <a:pt x="2451" y="5714"/>
                      <a:pt x="2457" y="5714"/>
                    </a:cubicBezTo>
                    <a:cubicBezTo>
                      <a:pt x="2518" y="5714"/>
                      <a:pt x="2922" y="5735"/>
                      <a:pt x="3584" y="6248"/>
                    </a:cubicBezTo>
                    <a:cubicBezTo>
                      <a:pt x="4354" y="6846"/>
                      <a:pt x="5450" y="8029"/>
                      <a:pt x="6017" y="8029"/>
                    </a:cubicBezTo>
                    <a:lnTo>
                      <a:pt x="12720" y="8029"/>
                    </a:lnTo>
                    <a:cubicBezTo>
                      <a:pt x="12569" y="7821"/>
                      <a:pt x="12553" y="7405"/>
                      <a:pt x="11439" y="6738"/>
                    </a:cubicBezTo>
                    <a:cubicBezTo>
                      <a:pt x="10702" y="6348"/>
                      <a:pt x="9900" y="6287"/>
                      <a:pt x="9788" y="6223"/>
                    </a:cubicBezTo>
                    <a:cubicBezTo>
                      <a:pt x="9779" y="6220"/>
                      <a:pt x="9770" y="6216"/>
                      <a:pt x="9761" y="6213"/>
                    </a:cubicBezTo>
                    <a:cubicBezTo>
                      <a:pt x="9761" y="6213"/>
                      <a:pt x="9706" y="6225"/>
                      <a:pt x="9601" y="6225"/>
                    </a:cubicBezTo>
                    <a:cubicBezTo>
                      <a:pt x="9299" y="6225"/>
                      <a:pt x="8583" y="6118"/>
                      <a:pt x="7585" y="5278"/>
                    </a:cubicBezTo>
                    <a:cubicBezTo>
                      <a:pt x="5246" y="3308"/>
                      <a:pt x="3590" y="1"/>
                      <a:pt x="1822"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gf9a494fcac_0_0"/>
              <p:cNvSpPr/>
              <p:nvPr/>
            </p:nvSpPr>
            <p:spPr>
              <a:xfrm>
                <a:off x="3387961" y="2904754"/>
                <a:ext cx="466524" cy="431188"/>
              </a:xfrm>
              <a:custGeom>
                <a:rect b="b" l="l" r="r" t="t"/>
                <a:pathLst>
                  <a:path extrusionOk="0" h="31641" w="34234">
                    <a:moveTo>
                      <a:pt x="21646" y="0"/>
                    </a:moveTo>
                    <a:cubicBezTo>
                      <a:pt x="21646" y="0"/>
                      <a:pt x="17464" y="548"/>
                      <a:pt x="12739" y="1644"/>
                    </a:cubicBezTo>
                    <a:cubicBezTo>
                      <a:pt x="11904" y="1837"/>
                      <a:pt x="11155" y="1907"/>
                      <a:pt x="10475" y="1907"/>
                    </a:cubicBezTo>
                    <a:cubicBezTo>
                      <a:pt x="8744" y="1907"/>
                      <a:pt x="7455" y="1458"/>
                      <a:pt x="6318" y="1458"/>
                    </a:cubicBezTo>
                    <a:cubicBezTo>
                      <a:pt x="5372" y="1458"/>
                      <a:pt x="4531" y="1769"/>
                      <a:pt x="3627" y="2908"/>
                    </a:cubicBezTo>
                    <a:cubicBezTo>
                      <a:pt x="1" y="7483"/>
                      <a:pt x="5902" y="15913"/>
                      <a:pt x="9008" y="20283"/>
                    </a:cubicBezTo>
                    <a:cubicBezTo>
                      <a:pt x="10166" y="21912"/>
                      <a:pt x="12609" y="26430"/>
                      <a:pt x="13102" y="30764"/>
                    </a:cubicBezTo>
                    <a:cubicBezTo>
                      <a:pt x="13102" y="30764"/>
                      <a:pt x="16117" y="31640"/>
                      <a:pt x="20068" y="31640"/>
                    </a:cubicBezTo>
                    <a:cubicBezTo>
                      <a:pt x="22632" y="31640"/>
                      <a:pt x="25590" y="31271"/>
                      <a:pt x="28373" y="30054"/>
                    </a:cubicBezTo>
                    <a:lnTo>
                      <a:pt x="28901" y="19993"/>
                    </a:lnTo>
                    <a:cubicBezTo>
                      <a:pt x="28901" y="19993"/>
                      <a:pt x="34234" y="8849"/>
                      <a:pt x="2164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gf9a494fcac_0_0"/>
              <p:cNvSpPr/>
              <p:nvPr/>
            </p:nvSpPr>
            <p:spPr>
              <a:xfrm>
                <a:off x="3392717" y="2899030"/>
                <a:ext cx="403796" cy="718946"/>
              </a:xfrm>
              <a:custGeom>
                <a:rect b="b" l="l" r="r" t="t"/>
                <a:pathLst>
                  <a:path extrusionOk="0" h="52757" w="29631">
                    <a:moveTo>
                      <a:pt x="19718" y="0"/>
                    </a:moveTo>
                    <a:cubicBezTo>
                      <a:pt x="17347" y="0"/>
                      <a:pt x="14219" y="634"/>
                      <a:pt x="9913" y="1881"/>
                    </a:cubicBezTo>
                    <a:cubicBezTo>
                      <a:pt x="9913" y="1881"/>
                      <a:pt x="8269" y="1698"/>
                      <a:pt x="6600" y="1698"/>
                    </a:cubicBezTo>
                    <a:cubicBezTo>
                      <a:pt x="5336" y="1698"/>
                      <a:pt x="4058" y="1803"/>
                      <a:pt x="3469" y="2172"/>
                    </a:cubicBezTo>
                    <a:cubicBezTo>
                      <a:pt x="1022" y="3710"/>
                      <a:pt x="0" y="8617"/>
                      <a:pt x="2137" y="13657"/>
                    </a:cubicBezTo>
                    <a:cubicBezTo>
                      <a:pt x="4272" y="18698"/>
                      <a:pt x="7329" y="26538"/>
                      <a:pt x="7329" y="26538"/>
                    </a:cubicBezTo>
                    <a:cubicBezTo>
                      <a:pt x="7329" y="26538"/>
                      <a:pt x="6317" y="43384"/>
                      <a:pt x="3468" y="51040"/>
                    </a:cubicBezTo>
                    <a:cubicBezTo>
                      <a:pt x="3468" y="51040"/>
                      <a:pt x="8089" y="52756"/>
                      <a:pt x="14130" y="52756"/>
                    </a:cubicBezTo>
                    <a:cubicBezTo>
                      <a:pt x="18100" y="52756"/>
                      <a:pt x="22683" y="52015"/>
                      <a:pt x="26972" y="49559"/>
                    </a:cubicBezTo>
                    <a:cubicBezTo>
                      <a:pt x="26972" y="49559"/>
                      <a:pt x="29630" y="10243"/>
                      <a:pt x="26972" y="4888"/>
                    </a:cubicBezTo>
                    <a:cubicBezTo>
                      <a:pt x="25342" y="1602"/>
                      <a:pt x="23487" y="0"/>
                      <a:pt x="19718"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gf9a494fcac_0_0"/>
              <p:cNvSpPr/>
              <p:nvPr/>
            </p:nvSpPr>
            <p:spPr>
              <a:xfrm>
                <a:off x="3638871" y="2903528"/>
                <a:ext cx="524223" cy="251605"/>
              </a:xfrm>
              <a:custGeom>
                <a:rect b="b" l="l" r="r" t="t"/>
                <a:pathLst>
                  <a:path extrusionOk="0" h="18463" w="38468">
                    <a:moveTo>
                      <a:pt x="3917" y="1"/>
                    </a:moveTo>
                    <a:cubicBezTo>
                      <a:pt x="3674" y="1"/>
                      <a:pt x="3446" y="30"/>
                      <a:pt x="3234" y="90"/>
                    </a:cubicBezTo>
                    <a:cubicBezTo>
                      <a:pt x="0" y="1016"/>
                      <a:pt x="463" y="6037"/>
                      <a:pt x="3234" y="8762"/>
                    </a:cubicBezTo>
                    <a:cubicBezTo>
                      <a:pt x="6004" y="11489"/>
                      <a:pt x="17934" y="18147"/>
                      <a:pt x="21417" y="18457"/>
                    </a:cubicBezTo>
                    <a:cubicBezTo>
                      <a:pt x="21460" y="18460"/>
                      <a:pt x="21503" y="18462"/>
                      <a:pt x="21548" y="18462"/>
                    </a:cubicBezTo>
                    <a:cubicBezTo>
                      <a:pt x="25219" y="18462"/>
                      <a:pt x="38182" y="6103"/>
                      <a:pt x="38182" y="6103"/>
                    </a:cubicBezTo>
                    <a:cubicBezTo>
                      <a:pt x="38182" y="6103"/>
                      <a:pt x="38468" y="4744"/>
                      <a:pt x="37074" y="4558"/>
                    </a:cubicBezTo>
                    <a:lnTo>
                      <a:pt x="20873" y="13037"/>
                    </a:lnTo>
                    <a:cubicBezTo>
                      <a:pt x="20873" y="13037"/>
                      <a:pt x="9074" y="1"/>
                      <a:pt x="3917"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gf9a494fcac_0_0"/>
              <p:cNvSpPr/>
              <p:nvPr/>
            </p:nvSpPr>
            <p:spPr>
              <a:xfrm>
                <a:off x="3389174" y="2622174"/>
                <a:ext cx="309140" cy="528461"/>
              </a:xfrm>
              <a:custGeom>
                <a:rect b="b" l="l" r="r" t="t"/>
                <a:pathLst>
                  <a:path extrusionOk="0" h="38779" w="22685">
                    <a:moveTo>
                      <a:pt x="11643" y="1"/>
                    </a:moveTo>
                    <a:cubicBezTo>
                      <a:pt x="9340" y="1"/>
                      <a:pt x="6845" y="739"/>
                      <a:pt x="5136" y="3310"/>
                    </a:cubicBezTo>
                    <a:cubicBezTo>
                      <a:pt x="2637" y="7070"/>
                      <a:pt x="5136" y="12522"/>
                      <a:pt x="5136" y="12522"/>
                    </a:cubicBezTo>
                    <a:cubicBezTo>
                      <a:pt x="5136" y="12522"/>
                      <a:pt x="1735" y="15186"/>
                      <a:pt x="867" y="21753"/>
                    </a:cubicBezTo>
                    <a:cubicBezTo>
                      <a:pt x="0" y="28319"/>
                      <a:pt x="3205" y="32225"/>
                      <a:pt x="3205" y="32225"/>
                    </a:cubicBezTo>
                    <a:cubicBezTo>
                      <a:pt x="3205" y="32225"/>
                      <a:pt x="2493" y="36758"/>
                      <a:pt x="7707" y="38463"/>
                    </a:cubicBezTo>
                    <a:cubicBezTo>
                      <a:pt x="8362" y="38677"/>
                      <a:pt x="9030" y="38779"/>
                      <a:pt x="9693" y="38779"/>
                    </a:cubicBezTo>
                    <a:cubicBezTo>
                      <a:pt x="14310" y="38779"/>
                      <a:pt x="18735" y="33860"/>
                      <a:pt x="17516" y="27691"/>
                    </a:cubicBezTo>
                    <a:cubicBezTo>
                      <a:pt x="16122" y="20635"/>
                      <a:pt x="17336" y="14427"/>
                      <a:pt x="17336" y="14427"/>
                    </a:cubicBezTo>
                    <a:cubicBezTo>
                      <a:pt x="22292" y="12193"/>
                      <a:pt x="22685" y="6248"/>
                      <a:pt x="21931" y="3310"/>
                    </a:cubicBezTo>
                    <a:cubicBezTo>
                      <a:pt x="21477" y="1546"/>
                      <a:pt x="19976" y="1193"/>
                      <a:pt x="18849" y="1193"/>
                    </a:cubicBezTo>
                    <a:cubicBezTo>
                      <a:pt x="18100" y="1193"/>
                      <a:pt x="17516" y="1349"/>
                      <a:pt x="17516" y="1349"/>
                    </a:cubicBezTo>
                    <a:cubicBezTo>
                      <a:pt x="17516" y="1349"/>
                      <a:pt x="14754" y="1"/>
                      <a:pt x="11643" y="1"/>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gf9a494fcac_0_0"/>
              <p:cNvSpPr/>
              <p:nvPr/>
            </p:nvSpPr>
            <p:spPr>
              <a:xfrm>
                <a:off x="4144083" y="2905708"/>
                <a:ext cx="101062" cy="81152"/>
              </a:xfrm>
              <a:custGeom>
                <a:rect b="b" l="l" r="r" t="t"/>
                <a:pathLst>
                  <a:path extrusionOk="0" h="5955" w="7416">
                    <a:moveTo>
                      <a:pt x="6456" y="1"/>
                    </a:moveTo>
                    <a:lnTo>
                      <a:pt x="6456" y="1"/>
                    </a:lnTo>
                    <a:cubicBezTo>
                      <a:pt x="5759" y="612"/>
                      <a:pt x="3141" y="1310"/>
                      <a:pt x="2356" y="1659"/>
                    </a:cubicBezTo>
                    <a:cubicBezTo>
                      <a:pt x="1570" y="2007"/>
                      <a:pt x="1" y="4398"/>
                      <a:pt x="1" y="4398"/>
                    </a:cubicBezTo>
                    <a:lnTo>
                      <a:pt x="1107" y="5943"/>
                    </a:lnTo>
                    <a:cubicBezTo>
                      <a:pt x="1260" y="5951"/>
                      <a:pt x="1409" y="5955"/>
                      <a:pt x="1551" y="5955"/>
                    </a:cubicBezTo>
                    <a:cubicBezTo>
                      <a:pt x="3145" y="5955"/>
                      <a:pt x="4100" y="5497"/>
                      <a:pt x="4100" y="5497"/>
                    </a:cubicBezTo>
                    <a:lnTo>
                      <a:pt x="4798" y="5587"/>
                    </a:lnTo>
                    <a:cubicBezTo>
                      <a:pt x="4811" y="5589"/>
                      <a:pt x="4824" y="5589"/>
                      <a:pt x="4836" y="5589"/>
                    </a:cubicBezTo>
                    <a:cubicBezTo>
                      <a:pt x="5521" y="5589"/>
                      <a:pt x="6190" y="3308"/>
                      <a:pt x="6019" y="2880"/>
                    </a:cubicBezTo>
                    <a:cubicBezTo>
                      <a:pt x="5846" y="2444"/>
                      <a:pt x="5061" y="1746"/>
                      <a:pt x="5061" y="1746"/>
                    </a:cubicBezTo>
                    <a:cubicBezTo>
                      <a:pt x="7415" y="349"/>
                      <a:pt x="6456" y="1"/>
                      <a:pt x="6456"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34" name="Google Shape;334;gf9a494fcac_0_0"/>
            <p:cNvGrpSpPr/>
            <p:nvPr/>
          </p:nvGrpSpPr>
          <p:grpSpPr>
            <a:xfrm>
              <a:off x="3721712" y="1614602"/>
              <a:ext cx="1524960" cy="2959957"/>
              <a:chOff x="3721712" y="1614602"/>
              <a:chExt cx="1524960" cy="2959957"/>
            </a:xfrm>
          </p:grpSpPr>
          <p:sp>
            <p:nvSpPr>
              <p:cNvPr id="335" name="Google Shape;335;gf9a494fcac_0_0"/>
              <p:cNvSpPr/>
              <p:nvPr/>
            </p:nvSpPr>
            <p:spPr>
              <a:xfrm>
                <a:off x="3759774" y="1758041"/>
                <a:ext cx="1433586" cy="2816518"/>
              </a:xfrm>
              <a:custGeom>
                <a:rect b="b" l="l" r="r" t="t"/>
                <a:pathLst>
                  <a:path extrusionOk="0" h="206679" w="105198">
                    <a:moveTo>
                      <a:pt x="7020" y="1"/>
                    </a:moveTo>
                    <a:cubicBezTo>
                      <a:pt x="3141" y="1"/>
                      <a:pt x="1" y="3141"/>
                      <a:pt x="1" y="7019"/>
                    </a:cubicBezTo>
                    <a:lnTo>
                      <a:pt x="1" y="199665"/>
                    </a:lnTo>
                    <a:cubicBezTo>
                      <a:pt x="1" y="203537"/>
                      <a:pt x="3141" y="206678"/>
                      <a:pt x="7020" y="206678"/>
                    </a:cubicBezTo>
                    <a:lnTo>
                      <a:pt x="98180" y="206678"/>
                    </a:lnTo>
                    <a:cubicBezTo>
                      <a:pt x="102057" y="206678"/>
                      <a:pt x="105198" y="203537"/>
                      <a:pt x="105198" y="199665"/>
                    </a:cubicBezTo>
                    <a:lnTo>
                      <a:pt x="105198" y="7019"/>
                    </a:lnTo>
                    <a:cubicBezTo>
                      <a:pt x="105198" y="3141"/>
                      <a:pt x="102057" y="1"/>
                      <a:pt x="98180" y="1"/>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gf9a494fcac_0_0"/>
              <p:cNvSpPr/>
              <p:nvPr/>
            </p:nvSpPr>
            <p:spPr>
              <a:xfrm>
                <a:off x="3721712" y="1758041"/>
                <a:ext cx="1433586" cy="2816518"/>
              </a:xfrm>
              <a:custGeom>
                <a:rect b="b" l="l" r="r" t="t"/>
                <a:pathLst>
                  <a:path extrusionOk="0" h="206679" w="105198">
                    <a:moveTo>
                      <a:pt x="7019" y="1"/>
                    </a:moveTo>
                    <a:cubicBezTo>
                      <a:pt x="3141" y="1"/>
                      <a:pt x="1" y="3141"/>
                      <a:pt x="1" y="7019"/>
                    </a:cubicBezTo>
                    <a:lnTo>
                      <a:pt x="1" y="199665"/>
                    </a:lnTo>
                    <a:cubicBezTo>
                      <a:pt x="1" y="203537"/>
                      <a:pt x="3141" y="206678"/>
                      <a:pt x="7019" y="206678"/>
                    </a:cubicBezTo>
                    <a:lnTo>
                      <a:pt x="98178" y="206678"/>
                    </a:lnTo>
                    <a:cubicBezTo>
                      <a:pt x="102056" y="206678"/>
                      <a:pt x="105198" y="203537"/>
                      <a:pt x="105198" y="199665"/>
                    </a:cubicBezTo>
                    <a:lnTo>
                      <a:pt x="105198" y="7019"/>
                    </a:lnTo>
                    <a:cubicBezTo>
                      <a:pt x="105198" y="3141"/>
                      <a:pt x="102056" y="1"/>
                      <a:pt x="98178"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gf9a494fcac_0_0"/>
              <p:cNvSpPr/>
              <p:nvPr/>
            </p:nvSpPr>
            <p:spPr>
              <a:xfrm>
                <a:off x="3775691" y="1888224"/>
                <a:ext cx="1325629" cy="2580585"/>
              </a:xfrm>
              <a:custGeom>
                <a:rect b="b" l="l" r="r" t="t"/>
                <a:pathLst>
                  <a:path extrusionOk="0" h="189366" w="97276">
                    <a:moveTo>
                      <a:pt x="14718" y="0"/>
                    </a:moveTo>
                    <a:cubicBezTo>
                      <a:pt x="14714" y="0"/>
                      <a:pt x="14710" y="0"/>
                      <a:pt x="14706" y="0"/>
                    </a:cubicBezTo>
                    <a:lnTo>
                      <a:pt x="4384" y="0"/>
                    </a:lnTo>
                    <a:cubicBezTo>
                      <a:pt x="1964" y="0"/>
                      <a:pt x="1" y="1965"/>
                      <a:pt x="1" y="4399"/>
                    </a:cubicBezTo>
                    <a:lnTo>
                      <a:pt x="1" y="184967"/>
                    </a:lnTo>
                    <a:cubicBezTo>
                      <a:pt x="1" y="187402"/>
                      <a:pt x="1964" y="189366"/>
                      <a:pt x="4384" y="189366"/>
                    </a:cubicBezTo>
                    <a:lnTo>
                      <a:pt x="92892" y="189366"/>
                    </a:lnTo>
                    <a:cubicBezTo>
                      <a:pt x="93536" y="189366"/>
                      <a:pt x="94165" y="189224"/>
                      <a:pt x="94715" y="188958"/>
                    </a:cubicBezTo>
                    <a:cubicBezTo>
                      <a:pt x="96224" y="188283"/>
                      <a:pt x="97276" y="186743"/>
                      <a:pt x="97276" y="184967"/>
                    </a:cubicBezTo>
                    <a:lnTo>
                      <a:pt x="97276" y="4399"/>
                    </a:lnTo>
                    <a:cubicBezTo>
                      <a:pt x="97276" y="1965"/>
                      <a:pt x="95311" y="0"/>
                      <a:pt x="92892" y="0"/>
                    </a:cubicBezTo>
                    <a:lnTo>
                      <a:pt x="82570" y="0"/>
                    </a:lnTo>
                    <a:cubicBezTo>
                      <a:pt x="80543" y="0"/>
                      <a:pt x="78768" y="1399"/>
                      <a:pt x="78296" y="3379"/>
                    </a:cubicBezTo>
                    <a:cubicBezTo>
                      <a:pt x="77823" y="5359"/>
                      <a:pt x="76064" y="6741"/>
                      <a:pt x="74023" y="6741"/>
                    </a:cubicBezTo>
                    <a:lnTo>
                      <a:pt x="23255" y="6741"/>
                    </a:lnTo>
                    <a:cubicBezTo>
                      <a:pt x="21211" y="6741"/>
                      <a:pt x="19451" y="5359"/>
                      <a:pt x="18981" y="3379"/>
                    </a:cubicBezTo>
                    <a:cubicBezTo>
                      <a:pt x="18751" y="2415"/>
                      <a:pt x="18203" y="1557"/>
                      <a:pt x="17425" y="943"/>
                    </a:cubicBezTo>
                    <a:cubicBezTo>
                      <a:pt x="16655" y="332"/>
                      <a:pt x="15701" y="0"/>
                      <a:pt x="14718"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gf9a494fcac_0_0"/>
              <p:cNvSpPr/>
              <p:nvPr/>
            </p:nvSpPr>
            <p:spPr>
              <a:xfrm>
                <a:off x="4548479" y="1841400"/>
                <a:ext cx="55423" cy="53338"/>
              </a:xfrm>
              <a:custGeom>
                <a:rect b="b" l="l" r="r" t="t"/>
                <a:pathLst>
                  <a:path extrusionOk="0" h="3914" w="4067">
                    <a:moveTo>
                      <a:pt x="2111" y="1"/>
                    </a:moveTo>
                    <a:cubicBezTo>
                      <a:pt x="1319" y="1"/>
                      <a:pt x="605" y="477"/>
                      <a:pt x="303" y="1209"/>
                    </a:cubicBezTo>
                    <a:cubicBezTo>
                      <a:pt x="0" y="1939"/>
                      <a:pt x="167" y="2781"/>
                      <a:pt x="727" y="3340"/>
                    </a:cubicBezTo>
                    <a:cubicBezTo>
                      <a:pt x="1101" y="3715"/>
                      <a:pt x="1601" y="3913"/>
                      <a:pt x="2109" y="3913"/>
                    </a:cubicBezTo>
                    <a:cubicBezTo>
                      <a:pt x="2362" y="3913"/>
                      <a:pt x="2616" y="3864"/>
                      <a:pt x="2858" y="3764"/>
                    </a:cubicBezTo>
                    <a:cubicBezTo>
                      <a:pt x="3589" y="3462"/>
                      <a:pt x="4066" y="2748"/>
                      <a:pt x="4066" y="1958"/>
                    </a:cubicBezTo>
                    <a:cubicBezTo>
                      <a:pt x="4066" y="877"/>
                      <a:pt x="3190" y="1"/>
                      <a:pt x="211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gf9a494fcac_0_0"/>
              <p:cNvSpPr/>
              <p:nvPr/>
            </p:nvSpPr>
            <p:spPr>
              <a:xfrm>
                <a:off x="4277810" y="1854728"/>
                <a:ext cx="231531" cy="26683"/>
              </a:xfrm>
              <a:custGeom>
                <a:rect b="b" l="l" r="r" t="t"/>
                <a:pathLst>
                  <a:path extrusionOk="0" h="1958" w="16990">
                    <a:moveTo>
                      <a:pt x="978" y="0"/>
                    </a:moveTo>
                    <a:cubicBezTo>
                      <a:pt x="439" y="0"/>
                      <a:pt x="0" y="439"/>
                      <a:pt x="0" y="980"/>
                    </a:cubicBezTo>
                    <a:cubicBezTo>
                      <a:pt x="0" y="1519"/>
                      <a:pt x="439" y="1958"/>
                      <a:pt x="978" y="1958"/>
                    </a:cubicBezTo>
                    <a:lnTo>
                      <a:pt x="16012" y="1958"/>
                    </a:lnTo>
                    <a:cubicBezTo>
                      <a:pt x="16551" y="1958"/>
                      <a:pt x="16990" y="1519"/>
                      <a:pt x="16990" y="980"/>
                    </a:cubicBezTo>
                    <a:cubicBezTo>
                      <a:pt x="16990" y="439"/>
                      <a:pt x="16551" y="0"/>
                      <a:pt x="16012"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gf9a494fcac_0_0"/>
              <p:cNvSpPr/>
              <p:nvPr/>
            </p:nvSpPr>
            <p:spPr>
              <a:xfrm>
                <a:off x="4739729" y="1614602"/>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gf9a494fcac_0_0"/>
              <p:cNvSpPr/>
              <p:nvPr/>
            </p:nvSpPr>
            <p:spPr>
              <a:xfrm>
                <a:off x="3734360" y="3150625"/>
                <a:ext cx="506957" cy="506957"/>
              </a:xfrm>
              <a:custGeom>
                <a:rect b="b" l="l" r="r" t="t"/>
                <a:pathLst>
                  <a:path extrusionOk="0" h="37201" w="37201">
                    <a:moveTo>
                      <a:pt x="6348" y="0"/>
                    </a:moveTo>
                    <a:cubicBezTo>
                      <a:pt x="2841" y="0"/>
                      <a:pt x="1" y="2843"/>
                      <a:pt x="1" y="6346"/>
                    </a:cubicBezTo>
                    <a:lnTo>
                      <a:pt x="1" y="30853"/>
                    </a:lnTo>
                    <a:cubicBezTo>
                      <a:pt x="1" y="34360"/>
                      <a:pt x="2841" y="37200"/>
                      <a:pt x="6348" y="37200"/>
                    </a:cubicBezTo>
                    <a:lnTo>
                      <a:pt x="30855" y="37200"/>
                    </a:lnTo>
                    <a:cubicBezTo>
                      <a:pt x="34358" y="37200"/>
                      <a:pt x="37200" y="34360"/>
                      <a:pt x="37200" y="30853"/>
                    </a:cubicBezTo>
                    <a:lnTo>
                      <a:pt x="37200" y="6346"/>
                    </a:lnTo>
                    <a:cubicBezTo>
                      <a:pt x="37200" y="2843"/>
                      <a:pt x="34358" y="0"/>
                      <a:pt x="3085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gf9a494fcac_0_0"/>
              <p:cNvSpPr/>
              <p:nvPr/>
            </p:nvSpPr>
            <p:spPr>
              <a:xfrm>
                <a:off x="4110280" y="2439164"/>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gf9a494fcac_0_0"/>
              <p:cNvSpPr/>
              <p:nvPr/>
            </p:nvSpPr>
            <p:spPr>
              <a:xfrm>
                <a:off x="4509341" y="3726083"/>
                <a:ext cx="506943" cy="506943"/>
              </a:xfrm>
              <a:custGeom>
                <a:rect b="b" l="l" r="r" t="t"/>
                <a:pathLst>
                  <a:path extrusionOk="0" h="37200" w="37200">
                    <a:moveTo>
                      <a:pt x="6347" y="0"/>
                    </a:moveTo>
                    <a:cubicBezTo>
                      <a:pt x="2841" y="0"/>
                      <a:pt x="0" y="2843"/>
                      <a:pt x="0" y="6346"/>
                    </a:cubicBezTo>
                    <a:lnTo>
                      <a:pt x="0" y="30854"/>
                    </a:lnTo>
                    <a:cubicBezTo>
                      <a:pt x="0" y="34360"/>
                      <a:pt x="2840" y="37200"/>
                      <a:pt x="6347" y="37200"/>
                    </a:cubicBezTo>
                    <a:lnTo>
                      <a:pt x="30854" y="37200"/>
                    </a:lnTo>
                    <a:cubicBezTo>
                      <a:pt x="34357" y="37200"/>
                      <a:pt x="37200" y="34360"/>
                      <a:pt x="37200" y="30854"/>
                    </a:cubicBezTo>
                    <a:lnTo>
                      <a:pt x="37200" y="6346"/>
                    </a:lnTo>
                    <a:cubicBezTo>
                      <a:pt x="37200" y="2843"/>
                      <a:pt x="34357" y="0"/>
                      <a:pt x="30854"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44" name="Google Shape;344;gf9a494fcac_0_0"/>
              <p:cNvGrpSpPr/>
              <p:nvPr/>
            </p:nvGrpSpPr>
            <p:grpSpPr>
              <a:xfrm>
                <a:off x="4611867" y="3787727"/>
                <a:ext cx="311179" cy="377872"/>
                <a:chOff x="4794873" y="2567901"/>
                <a:chExt cx="504833" cy="613031"/>
              </a:xfrm>
            </p:grpSpPr>
            <p:sp>
              <p:nvSpPr>
                <p:cNvPr id="345" name="Google Shape;345;gf9a494fcac_0_0"/>
                <p:cNvSpPr/>
                <p:nvPr/>
              </p:nvSpPr>
              <p:spPr>
                <a:xfrm>
                  <a:off x="4926868" y="2567901"/>
                  <a:ext cx="152433" cy="418840"/>
                </a:xfrm>
                <a:custGeom>
                  <a:rect b="b" l="l" r="r" t="t"/>
                  <a:pathLst>
                    <a:path extrusionOk="0" h="19940" w="7257">
                      <a:moveTo>
                        <a:pt x="5863" y="0"/>
                      </a:moveTo>
                      <a:lnTo>
                        <a:pt x="1" y="419"/>
                      </a:lnTo>
                      <a:lnTo>
                        <a:pt x="1393" y="19939"/>
                      </a:lnTo>
                      <a:lnTo>
                        <a:pt x="7256" y="19521"/>
                      </a:lnTo>
                      <a:lnTo>
                        <a:pt x="586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gf9a494fcac_0_0"/>
                <p:cNvSpPr/>
                <p:nvPr/>
              </p:nvSpPr>
              <p:spPr>
                <a:xfrm>
                  <a:off x="4986942" y="2567922"/>
                  <a:ext cx="92359" cy="414471"/>
                </a:xfrm>
                <a:custGeom>
                  <a:rect b="b" l="l" r="r" t="t"/>
                  <a:pathLst>
                    <a:path extrusionOk="0" h="19732" w="4397">
                      <a:moveTo>
                        <a:pt x="3002" y="1"/>
                      </a:moveTo>
                      <a:lnTo>
                        <a:pt x="0" y="214"/>
                      </a:lnTo>
                      <a:lnTo>
                        <a:pt x="1412" y="19731"/>
                      </a:lnTo>
                      <a:lnTo>
                        <a:pt x="4396" y="19518"/>
                      </a:lnTo>
                      <a:lnTo>
                        <a:pt x="3002"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gf9a494fcac_0_0"/>
                <p:cNvSpPr/>
                <p:nvPr/>
              </p:nvSpPr>
              <p:spPr>
                <a:xfrm>
                  <a:off x="4985346" y="2642574"/>
                  <a:ext cx="165582" cy="421696"/>
                </a:xfrm>
                <a:custGeom>
                  <a:rect b="b" l="l" r="r" t="t"/>
                  <a:pathLst>
                    <a:path extrusionOk="0" h="20076" w="7883">
                      <a:moveTo>
                        <a:pt x="2037" y="1"/>
                      </a:moveTo>
                      <a:lnTo>
                        <a:pt x="1" y="19464"/>
                      </a:lnTo>
                      <a:lnTo>
                        <a:pt x="5846" y="20076"/>
                      </a:lnTo>
                      <a:lnTo>
                        <a:pt x="7883" y="612"/>
                      </a:lnTo>
                      <a:lnTo>
                        <a:pt x="2037"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gf9a494fcac_0_0"/>
                <p:cNvSpPr/>
                <p:nvPr/>
              </p:nvSpPr>
              <p:spPr>
                <a:xfrm>
                  <a:off x="4794873" y="2636419"/>
                  <a:ext cx="236747" cy="429174"/>
                </a:xfrm>
                <a:custGeom>
                  <a:rect b="b" l="l" r="r" t="t"/>
                  <a:pathLst>
                    <a:path extrusionOk="0" h="20432" w="11271">
                      <a:moveTo>
                        <a:pt x="5628" y="1"/>
                      </a:moveTo>
                      <a:lnTo>
                        <a:pt x="0" y="1695"/>
                      </a:lnTo>
                      <a:lnTo>
                        <a:pt x="5644" y="20431"/>
                      </a:lnTo>
                      <a:lnTo>
                        <a:pt x="11270" y="18737"/>
                      </a:lnTo>
                      <a:lnTo>
                        <a:pt x="562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gf9a494fcac_0_0"/>
                <p:cNvSpPr/>
                <p:nvPr/>
              </p:nvSpPr>
              <p:spPr>
                <a:xfrm>
                  <a:off x="4855346" y="2636419"/>
                  <a:ext cx="176274" cy="410417"/>
                </a:xfrm>
                <a:custGeom>
                  <a:rect b="b" l="l" r="r" t="t"/>
                  <a:pathLst>
                    <a:path extrusionOk="0" h="19539" w="8392">
                      <a:moveTo>
                        <a:pt x="2749" y="1"/>
                      </a:moveTo>
                      <a:lnTo>
                        <a:pt x="1" y="829"/>
                      </a:lnTo>
                      <a:lnTo>
                        <a:pt x="5733" y="19538"/>
                      </a:lnTo>
                      <a:lnTo>
                        <a:pt x="8391" y="18738"/>
                      </a:lnTo>
                      <a:lnTo>
                        <a:pt x="2749"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gf9a494fcac_0_0"/>
                <p:cNvSpPr/>
                <p:nvPr/>
              </p:nvSpPr>
              <p:spPr>
                <a:xfrm>
                  <a:off x="5062959" y="2636419"/>
                  <a:ext cx="236747" cy="429174"/>
                </a:xfrm>
                <a:custGeom>
                  <a:rect b="b" l="l" r="r" t="t"/>
                  <a:pathLst>
                    <a:path extrusionOk="0" h="20432" w="11271">
                      <a:moveTo>
                        <a:pt x="5644" y="1"/>
                      </a:moveTo>
                      <a:lnTo>
                        <a:pt x="0" y="18737"/>
                      </a:lnTo>
                      <a:lnTo>
                        <a:pt x="5627" y="20431"/>
                      </a:lnTo>
                      <a:lnTo>
                        <a:pt x="11271" y="1695"/>
                      </a:lnTo>
                      <a:lnTo>
                        <a:pt x="5644" y="1"/>
                      </a:lnTo>
                      <a:close/>
                    </a:path>
                  </a:pathLst>
                </a:cu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gf9a494fcac_0_0"/>
                <p:cNvSpPr/>
                <p:nvPr/>
              </p:nvSpPr>
              <p:spPr>
                <a:xfrm>
                  <a:off x="5062959" y="2636419"/>
                  <a:ext cx="176253" cy="410417"/>
                </a:xfrm>
                <a:custGeom>
                  <a:rect b="b" l="l" r="r" t="t"/>
                  <a:pathLst>
                    <a:path extrusionOk="0" h="19539" w="8391">
                      <a:moveTo>
                        <a:pt x="5643" y="1"/>
                      </a:moveTo>
                      <a:lnTo>
                        <a:pt x="0" y="18738"/>
                      </a:lnTo>
                      <a:lnTo>
                        <a:pt x="2658" y="19538"/>
                      </a:lnTo>
                      <a:lnTo>
                        <a:pt x="8391" y="829"/>
                      </a:lnTo>
                      <a:lnTo>
                        <a:pt x="5643"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gf9a494fcac_0_0"/>
                <p:cNvSpPr/>
                <p:nvPr/>
              </p:nvSpPr>
              <p:spPr>
                <a:xfrm>
                  <a:off x="4837009" y="2813155"/>
                  <a:ext cx="420541" cy="367756"/>
                </a:xfrm>
                <a:custGeom>
                  <a:rect b="b" l="l" r="r" t="t"/>
                  <a:pathLst>
                    <a:path extrusionOk="0" h="17508" w="20021">
                      <a:moveTo>
                        <a:pt x="0" y="1"/>
                      </a:moveTo>
                      <a:lnTo>
                        <a:pt x="2597" y="17507"/>
                      </a:lnTo>
                      <a:lnTo>
                        <a:pt x="18165" y="17507"/>
                      </a:lnTo>
                      <a:lnTo>
                        <a:pt x="20020" y="1"/>
                      </a:lnTo>
                      <a:lnTo>
                        <a:pt x="13885" y="1"/>
                      </a:lnTo>
                      <a:lnTo>
                        <a:pt x="13704" y="611"/>
                      </a:lnTo>
                      <a:cubicBezTo>
                        <a:pt x="13224" y="2224"/>
                        <a:pt x="11714" y="3349"/>
                        <a:pt x="10033" y="3349"/>
                      </a:cubicBezTo>
                      <a:cubicBezTo>
                        <a:pt x="8350" y="3349"/>
                        <a:pt x="6840" y="2222"/>
                        <a:pt x="6360" y="611"/>
                      </a:cubicBezTo>
                      <a:lnTo>
                        <a:pt x="6179"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gf9a494fcac_0_0"/>
                <p:cNvSpPr/>
                <p:nvPr/>
              </p:nvSpPr>
              <p:spPr>
                <a:xfrm>
                  <a:off x="5047269" y="2813155"/>
                  <a:ext cx="210302" cy="367777"/>
                </a:xfrm>
                <a:custGeom>
                  <a:rect b="b" l="l" r="r" t="t"/>
                  <a:pathLst>
                    <a:path extrusionOk="0" h="17509" w="10012">
                      <a:moveTo>
                        <a:pt x="3875" y="1"/>
                      </a:moveTo>
                      <a:lnTo>
                        <a:pt x="3694" y="611"/>
                      </a:lnTo>
                      <a:cubicBezTo>
                        <a:pt x="3214" y="2224"/>
                        <a:pt x="1704" y="3349"/>
                        <a:pt x="23" y="3349"/>
                      </a:cubicBezTo>
                      <a:lnTo>
                        <a:pt x="1" y="3349"/>
                      </a:lnTo>
                      <a:lnTo>
                        <a:pt x="1" y="17509"/>
                      </a:lnTo>
                      <a:lnTo>
                        <a:pt x="8156" y="17509"/>
                      </a:lnTo>
                      <a:lnTo>
                        <a:pt x="10012"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gf9a494fcac_0_0"/>
                <p:cNvSpPr/>
                <p:nvPr/>
              </p:nvSpPr>
              <p:spPr>
                <a:xfrm>
                  <a:off x="4983981" y="2971743"/>
                  <a:ext cx="126618" cy="98471"/>
                </a:xfrm>
                <a:custGeom>
                  <a:rect b="b" l="l" r="r" t="t"/>
                  <a:pathLst>
                    <a:path extrusionOk="0" h="4688" w="6028">
                      <a:moveTo>
                        <a:pt x="3014" y="0"/>
                      </a:moveTo>
                      <a:cubicBezTo>
                        <a:pt x="1350" y="0"/>
                        <a:pt x="1" y="1050"/>
                        <a:pt x="1" y="2344"/>
                      </a:cubicBezTo>
                      <a:cubicBezTo>
                        <a:pt x="1" y="3638"/>
                        <a:pt x="1349" y="4688"/>
                        <a:pt x="3014" y="4688"/>
                      </a:cubicBezTo>
                      <a:cubicBezTo>
                        <a:pt x="4678" y="4688"/>
                        <a:pt x="6027" y="3638"/>
                        <a:pt x="6027" y="2344"/>
                      </a:cubicBezTo>
                      <a:cubicBezTo>
                        <a:pt x="6027" y="1050"/>
                        <a:pt x="4678" y="0"/>
                        <a:pt x="3014"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gf9a494fcac_0_0"/>
                <p:cNvSpPr/>
                <p:nvPr/>
              </p:nvSpPr>
              <p:spPr>
                <a:xfrm>
                  <a:off x="5047269" y="2971743"/>
                  <a:ext cx="63330" cy="98471"/>
                </a:xfrm>
                <a:custGeom>
                  <a:rect b="b" l="l" r="r" t="t"/>
                  <a:pathLst>
                    <a:path extrusionOk="0" h="4688" w="3015">
                      <a:moveTo>
                        <a:pt x="1" y="0"/>
                      </a:moveTo>
                      <a:lnTo>
                        <a:pt x="1" y="4688"/>
                      </a:lnTo>
                      <a:cubicBezTo>
                        <a:pt x="1665" y="4688"/>
                        <a:pt x="3014" y="3638"/>
                        <a:pt x="3014" y="2344"/>
                      </a:cubicBezTo>
                      <a:cubicBezTo>
                        <a:pt x="3014" y="1050"/>
                        <a:pt x="1665" y="0"/>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gf9a494fcac_0_0"/>
                <p:cNvSpPr/>
                <p:nvPr/>
              </p:nvSpPr>
              <p:spPr>
                <a:xfrm>
                  <a:off x="4966021" y="2953784"/>
                  <a:ext cx="162537" cy="134390"/>
                </a:xfrm>
                <a:custGeom>
                  <a:rect b="b" l="l" r="r" t="t"/>
                  <a:pathLst>
                    <a:path extrusionOk="0" h="6398" w="7738">
                      <a:moveTo>
                        <a:pt x="3869" y="1710"/>
                      </a:moveTo>
                      <a:cubicBezTo>
                        <a:pt x="5038" y="1710"/>
                        <a:pt x="6027" y="2392"/>
                        <a:pt x="6027" y="3199"/>
                      </a:cubicBezTo>
                      <a:cubicBezTo>
                        <a:pt x="6027" y="4006"/>
                        <a:pt x="5038" y="4687"/>
                        <a:pt x="3869" y="4687"/>
                      </a:cubicBezTo>
                      <a:cubicBezTo>
                        <a:pt x="2699" y="4687"/>
                        <a:pt x="1711" y="4006"/>
                        <a:pt x="1711" y="3199"/>
                      </a:cubicBezTo>
                      <a:cubicBezTo>
                        <a:pt x="1711" y="2393"/>
                        <a:pt x="2699" y="1710"/>
                        <a:pt x="3869" y="1710"/>
                      </a:cubicBezTo>
                      <a:close/>
                      <a:moveTo>
                        <a:pt x="3869" y="0"/>
                      </a:moveTo>
                      <a:cubicBezTo>
                        <a:pt x="2875" y="0"/>
                        <a:pt x="1932" y="309"/>
                        <a:pt x="1214" y="867"/>
                      </a:cubicBezTo>
                      <a:cubicBezTo>
                        <a:pt x="443" y="1467"/>
                        <a:pt x="0" y="2316"/>
                        <a:pt x="0" y="3199"/>
                      </a:cubicBezTo>
                      <a:cubicBezTo>
                        <a:pt x="0" y="4082"/>
                        <a:pt x="443" y="4932"/>
                        <a:pt x="1214" y="5531"/>
                      </a:cubicBezTo>
                      <a:cubicBezTo>
                        <a:pt x="1932" y="6090"/>
                        <a:pt x="2875" y="6398"/>
                        <a:pt x="3869" y="6398"/>
                      </a:cubicBezTo>
                      <a:cubicBezTo>
                        <a:pt x="4863" y="6398"/>
                        <a:pt x="5807" y="6090"/>
                        <a:pt x="6524" y="5531"/>
                      </a:cubicBezTo>
                      <a:cubicBezTo>
                        <a:pt x="7295" y="4932"/>
                        <a:pt x="7737" y="4082"/>
                        <a:pt x="7737" y="3199"/>
                      </a:cubicBezTo>
                      <a:cubicBezTo>
                        <a:pt x="7737" y="2316"/>
                        <a:pt x="7295" y="1467"/>
                        <a:pt x="6524" y="867"/>
                      </a:cubicBezTo>
                      <a:cubicBezTo>
                        <a:pt x="5807" y="309"/>
                        <a:pt x="4863" y="0"/>
                        <a:pt x="3869"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gf9a494fcac_0_0"/>
                <p:cNvSpPr/>
                <p:nvPr/>
              </p:nvSpPr>
              <p:spPr>
                <a:xfrm>
                  <a:off x="5047269" y="2953784"/>
                  <a:ext cx="81289" cy="134390"/>
                </a:xfrm>
                <a:custGeom>
                  <a:rect b="b" l="l" r="r" t="t"/>
                  <a:pathLst>
                    <a:path extrusionOk="0" h="6398" w="3870">
                      <a:moveTo>
                        <a:pt x="1" y="0"/>
                      </a:moveTo>
                      <a:lnTo>
                        <a:pt x="1" y="1710"/>
                      </a:lnTo>
                      <a:cubicBezTo>
                        <a:pt x="1170" y="1710"/>
                        <a:pt x="2159" y="2393"/>
                        <a:pt x="2159" y="3199"/>
                      </a:cubicBezTo>
                      <a:cubicBezTo>
                        <a:pt x="2159" y="4006"/>
                        <a:pt x="1170" y="4687"/>
                        <a:pt x="1" y="4687"/>
                      </a:cubicBezTo>
                      <a:lnTo>
                        <a:pt x="1" y="6398"/>
                      </a:lnTo>
                      <a:cubicBezTo>
                        <a:pt x="995" y="6398"/>
                        <a:pt x="1937" y="6090"/>
                        <a:pt x="2656" y="5531"/>
                      </a:cubicBezTo>
                      <a:cubicBezTo>
                        <a:pt x="3427" y="4932"/>
                        <a:pt x="3869" y="4082"/>
                        <a:pt x="3869" y="3199"/>
                      </a:cubicBezTo>
                      <a:cubicBezTo>
                        <a:pt x="3869" y="2316"/>
                        <a:pt x="3427" y="1467"/>
                        <a:pt x="2656" y="867"/>
                      </a:cubicBezTo>
                      <a:cubicBezTo>
                        <a:pt x="1937" y="309"/>
                        <a:pt x="995" y="0"/>
                        <a:pt x="1" y="0"/>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58" name="Google Shape;358;gf9a494fcac_0_0"/>
              <p:cNvGrpSpPr/>
              <p:nvPr/>
            </p:nvGrpSpPr>
            <p:grpSpPr>
              <a:xfrm>
                <a:off x="3878733" y="3219368"/>
                <a:ext cx="195326" cy="377859"/>
                <a:chOff x="4135484" y="3435344"/>
                <a:chExt cx="316881" cy="613010"/>
              </a:xfrm>
            </p:grpSpPr>
            <p:sp>
              <p:nvSpPr>
                <p:cNvPr id="359" name="Google Shape;359;gf9a494fcac_0_0"/>
                <p:cNvSpPr/>
                <p:nvPr/>
              </p:nvSpPr>
              <p:spPr>
                <a:xfrm>
                  <a:off x="4135484" y="3513147"/>
                  <a:ext cx="118531" cy="457384"/>
                </a:xfrm>
                <a:custGeom>
                  <a:rect b="b" l="l" r="r" t="t"/>
                  <a:pathLst>
                    <a:path extrusionOk="0" h="21775" w="5643">
                      <a:moveTo>
                        <a:pt x="4787" y="1"/>
                      </a:moveTo>
                      <a:cubicBezTo>
                        <a:pt x="2148" y="1"/>
                        <a:pt x="0" y="2149"/>
                        <a:pt x="0" y="4790"/>
                      </a:cubicBezTo>
                      <a:lnTo>
                        <a:pt x="0" y="16986"/>
                      </a:lnTo>
                      <a:cubicBezTo>
                        <a:pt x="0" y="19627"/>
                        <a:pt x="2148" y="21775"/>
                        <a:pt x="4787" y="21775"/>
                      </a:cubicBezTo>
                      <a:lnTo>
                        <a:pt x="5642" y="21775"/>
                      </a:lnTo>
                      <a:lnTo>
                        <a:pt x="5642" y="1"/>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gf9a494fcac_0_0"/>
                <p:cNvSpPr/>
                <p:nvPr/>
              </p:nvSpPr>
              <p:spPr>
                <a:xfrm>
                  <a:off x="4333813" y="3513147"/>
                  <a:ext cx="118552" cy="457384"/>
                </a:xfrm>
                <a:custGeom>
                  <a:rect b="b" l="l" r="r" t="t"/>
                  <a:pathLst>
                    <a:path extrusionOk="0" h="21775" w="5644">
                      <a:moveTo>
                        <a:pt x="1" y="1"/>
                      </a:moveTo>
                      <a:lnTo>
                        <a:pt x="1" y="21775"/>
                      </a:lnTo>
                      <a:lnTo>
                        <a:pt x="856" y="21775"/>
                      </a:lnTo>
                      <a:cubicBezTo>
                        <a:pt x="3495" y="21775"/>
                        <a:pt x="5643" y="19627"/>
                        <a:pt x="5643" y="16986"/>
                      </a:cubicBezTo>
                      <a:lnTo>
                        <a:pt x="5643" y="4790"/>
                      </a:lnTo>
                      <a:cubicBezTo>
                        <a:pt x="5643" y="2149"/>
                        <a:pt x="3495" y="1"/>
                        <a:pt x="856"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gf9a494fcac_0_0"/>
                <p:cNvSpPr/>
                <p:nvPr/>
              </p:nvSpPr>
              <p:spPr>
                <a:xfrm>
                  <a:off x="4218348" y="3435344"/>
                  <a:ext cx="151131" cy="613010"/>
                </a:xfrm>
                <a:custGeom>
                  <a:rect b="b" l="l" r="r" t="t"/>
                  <a:pathLst>
                    <a:path extrusionOk="0" h="29184" w="7195">
                      <a:moveTo>
                        <a:pt x="3598" y="0"/>
                      </a:moveTo>
                      <a:cubicBezTo>
                        <a:pt x="1615" y="0"/>
                        <a:pt x="0" y="1615"/>
                        <a:pt x="0" y="3598"/>
                      </a:cubicBezTo>
                      <a:lnTo>
                        <a:pt x="0" y="25586"/>
                      </a:lnTo>
                      <a:cubicBezTo>
                        <a:pt x="0" y="27570"/>
                        <a:pt x="1613" y="29183"/>
                        <a:pt x="3598" y="29183"/>
                      </a:cubicBezTo>
                      <a:cubicBezTo>
                        <a:pt x="5582" y="29183"/>
                        <a:pt x="7195" y="27570"/>
                        <a:pt x="7195" y="25586"/>
                      </a:cubicBezTo>
                      <a:lnTo>
                        <a:pt x="7195" y="3598"/>
                      </a:lnTo>
                      <a:cubicBezTo>
                        <a:pt x="7195" y="1615"/>
                        <a:pt x="5582" y="0"/>
                        <a:pt x="359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gf9a494fcac_0_0"/>
                <p:cNvSpPr/>
                <p:nvPr/>
              </p:nvSpPr>
              <p:spPr>
                <a:xfrm>
                  <a:off x="4293903" y="3435344"/>
                  <a:ext cx="75576" cy="613010"/>
                </a:xfrm>
                <a:custGeom>
                  <a:rect b="b" l="l" r="r" t="t"/>
                  <a:pathLst>
                    <a:path extrusionOk="0" h="29184" w="3598">
                      <a:moveTo>
                        <a:pt x="1" y="0"/>
                      </a:moveTo>
                      <a:lnTo>
                        <a:pt x="1" y="29183"/>
                      </a:lnTo>
                      <a:cubicBezTo>
                        <a:pt x="1983" y="29183"/>
                        <a:pt x="3598" y="27570"/>
                        <a:pt x="3598" y="25586"/>
                      </a:cubicBezTo>
                      <a:lnTo>
                        <a:pt x="3598" y="3598"/>
                      </a:lnTo>
                      <a:cubicBezTo>
                        <a:pt x="3598" y="1615"/>
                        <a:pt x="1985" y="0"/>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gf9a494fcac_0_0"/>
                <p:cNvSpPr/>
                <p:nvPr/>
              </p:nvSpPr>
              <p:spPr>
                <a:xfrm>
                  <a:off x="4255611" y="3554464"/>
                  <a:ext cx="76647" cy="81037"/>
                </a:xfrm>
                <a:custGeom>
                  <a:rect b="b" l="l" r="r" t="t"/>
                  <a:pathLst>
                    <a:path extrusionOk="0" h="3858" w="3649">
                      <a:moveTo>
                        <a:pt x="3648" y="1"/>
                      </a:moveTo>
                      <a:lnTo>
                        <a:pt x="0" y="1925"/>
                      </a:lnTo>
                      <a:lnTo>
                        <a:pt x="0" y="3857"/>
                      </a:lnTo>
                      <a:lnTo>
                        <a:pt x="3648" y="1934"/>
                      </a:lnTo>
                      <a:lnTo>
                        <a:pt x="3648" y="1"/>
                      </a:lnTo>
                      <a:close/>
                    </a:path>
                  </a:pathLst>
                </a:custGeom>
                <a:solidFill>
                  <a:srgbClr val="CC0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gf9a494fcac_0_0"/>
                <p:cNvSpPr/>
                <p:nvPr/>
              </p:nvSpPr>
              <p:spPr>
                <a:xfrm>
                  <a:off x="4255611" y="3701331"/>
                  <a:ext cx="76647" cy="81037"/>
                </a:xfrm>
                <a:custGeom>
                  <a:rect b="b" l="l" r="r" t="t"/>
                  <a:pathLst>
                    <a:path extrusionOk="0" h="3858" w="3649">
                      <a:moveTo>
                        <a:pt x="3648" y="0"/>
                      </a:moveTo>
                      <a:lnTo>
                        <a:pt x="0" y="1924"/>
                      </a:lnTo>
                      <a:lnTo>
                        <a:pt x="0" y="3857"/>
                      </a:lnTo>
                      <a:lnTo>
                        <a:pt x="3648" y="1934"/>
                      </a:lnTo>
                      <a:lnTo>
                        <a:pt x="3648" y="0"/>
                      </a:lnTo>
                      <a:close/>
                    </a:path>
                  </a:pathLst>
                </a:custGeom>
                <a:solidFill>
                  <a:srgbClr val="CC0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gf9a494fcac_0_0"/>
                <p:cNvSpPr/>
                <p:nvPr/>
              </p:nvSpPr>
              <p:spPr>
                <a:xfrm>
                  <a:off x="4255611" y="3848198"/>
                  <a:ext cx="76647" cy="81016"/>
                </a:xfrm>
                <a:custGeom>
                  <a:rect b="b" l="l" r="r" t="t"/>
                  <a:pathLst>
                    <a:path extrusionOk="0" h="3857" w="3649">
                      <a:moveTo>
                        <a:pt x="3648" y="0"/>
                      </a:moveTo>
                      <a:lnTo>
                        <a:pt x="0" y="1924"/>
                      </a:lnTo>
                      <a:lnTo>
                        <a:pt x="0" y="3857"/>
                      </a:lnTo>
                      <a:lnTo>
                        <a:pt x="3648" y="1934"/>
                      </a:lnTo>
                      <a:lnTo>
                        <a:pt x="3648" y="0"/>
                      </a:lnTo>
                      <a:close/>
                    </a:path>
                  </a:pathLst>
                </a:custGeom>
                <a:solidFill>
                  <a:srgbClr val="CC001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gf9a494fcac_0_0"/>
                <p:cNvSpPr/>
                <p:nvPr/>
              </p:nvSpPr>
              <p:spPr>
                <a:xfrm>
                  <a:off x="4293903" y="3554464"/>
                  <a:ext cx="38355" cy="60851"/>
                </a:xfrm>
                <a:custGeom>
                  <a:rect b="b" l="l" r="r" t="t"/>
                  <a:pathLst>
                    <a:path extrusionOk="0" h="2897" w="1826">
                      <a:moveTo>
                        <a:pt x="1825" y="1"/>
                      </a:moveTo>
                      <a:lnTo>
                        <a:pt x="1" y="963"/>
                      </a:lnTo>
                      <a:lnTo>
                        <a:pt x="1" y="2897"/>
                      </a:lnTo>
                      <a:lnTo>
                        <a:pt x="1825" y="1934"/>
                      </a:lnTo>
                      <a:lnTo>
                        <a:pt x="1825"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gf9a494fcac_0_0"/>
                <p:cNvSpPr/>
                <p:nvPr/>
              </p:nvSpPr>
              <p:spPr>
                <a:xfrm>
                  <a:off x="4293903" y="3701331"/>
                  <a:ext cx="38355" cy="60809"/>
                </a:xfrm>
                <a:custGeom>
                  <a:rect b="b" l="l" r="r" t="t"/>
                  <a:pathLst>
                    <a:path extrusionOk="0" h="2895" w="1826">
                      <a:moveTo>
                        <a:pt x="1825" y="0"/>
                      </a:moveTo>
                      <a:lnTo>
                        <a:pt x="1" y="963"/>
                      </a:lnTo>
                      <a:lnTo>
                        <a:pt x="1" y="2895"/>
                      </a:lnTo>
                      <a:lnTo>
                        <a:pt x="1825" y="1934"/>
                      </a:lnTo>
                      <a:lnTo>
                        <a:pt x="182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gf9a494fcac_0_0"/>
                <p:cNvSpPr/>
                <p:nvPr/>
              </p:nvSpPr>
              <p:spPr>
                <a:xfrm>
                  <a:off x="4293903" y="3848198"/>
                  <a:ext cx="38355" cy="60809"/>
                </a:xfrm>
                <a:custGeom>
                  <a:rect b="b" l="l" r="r" t="t"/>
                  <a:pathLst>
                    <a:path extrusionOk="0" h="2895" w="1826">
                      <a:moveTo>
                        <a:pt x="1825" y="0"/>
                      </a:moveTo>
                      <a:lnTo>
                        <a:pt x="1" y="963"/>
                      </a:lnTo>
                      <a:lnTo>
                        <a:pt x="1" y="2895"/>
                      </a:lnTo>
                      <a:lnTo>
                        <a:pt x="1825" y="1934"/>
                      </a:lnTo>
                      <a:lnTo>
                        <a:pt x="1825"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gf9a494fcac_0_0"/>
                <p:cNvSpPr/>
                <p:nvPr/>
              </p:nvSpPr>
              <p:spPr>
                <a:xfrm>
                  <a:off x="4255611" y="3721537"/>
                  <a:ext cx="38313" cy="60830"/>
                </a:xfrm>
                <a:custGeom>
                  <a:rect b="b" l="l" r="r" t="t"/>
                  <a:pathLst>
                    <a:path extrusionOk="0" h="2896" w="1824">
                      <a:moveTo>
                        <a:pt x="1824" y="1"/>
                      </a:moveTo>
                      <a:lnTo>
                        <a:pt x="0" y="962"/>
                      </a:lnTo>
                      <a:lnTo>
                        <a:pt x="0" y="2895"/>
                      </a:lnTo>
                      <a:lnTo>
                        <a:pt x="1824" y="1934"/>
                      </a:lnTo>
                      <a:lnTo>
                        <a:pt x="182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gf9a494fcac_0_0"/>
                <p:cNvSpPr/>
                <p:nvPr/>
              </p:nvSpPr>
              <p:spPr>
                <a:xfrm>
                  <a:off x="4255611" y="3868404"/>
                  <a:ext cx="38313" cy="60809"/>
                </a:xfrm>
                <a:custGeom>
                  <a:rect b="b" l="l" r="r" t="t"/>
                  <a:pathLst>
                    <a:path extrusionOk="0" h="2895" w="1824">
                      <a:moveTo>
                        <a:pt x="1824" y="1"/>
                      </a:moveTo>
                      <a:lnTo>
                        <a:pt x="0" y="962"/>
                      </a:lnTo>
                      <a:lnTo>
                        <a:pt x="0" y="2895"/>
                      </a:lnTo>
                      <a:lnTo>
                        <a:pt x="1824" y="1933"/>
                      </a:lnTo>
                      <a:lnTo>
                        <a:pt x="182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371" name="Google Shape;371;gf9a494fcac_0_0"/>
              <p:cNvGrpSpPr/>
              <p:nvPr/>
            </p:nvGrpSpPr>
            <p:grpSpPr>
              <a:xfrm>
                <a:off x="4210913" y="2513396"/>
                <a:ext cx="303554" cy="377859"/>
                <a:chOff x="4202847" y="2562502"/>
                <a:chExt cx="492462" cy="613010"/>
              </a:xfrm>
            </p:grpSpPr>
            <p:sp>
              <p:nvSpPr>
                <p:cNvPr id="372" name="Google Shape;372;gf9a494fcac_0_0"/>
                <p:cNvSpPr/>
                <p:nvPr/>
              </p:nvSpPr>
              <p:spPr>
                <a:xfrm>
                  <a:off x="4430352" y="2562502"/>
                  <a:ext cx="36402" cy="470764"/>
                </a:xfrm>
                <a:custGeom>
                  <a:rect b="b" l="l" r="r" t="t"/>
                  <a:pathLst>
                    <a:path extrusionOk="0" h="22412" w="1733">
                      <a:moveTo>
                        <a:pt x="1711" y="1"/>
                      </a:moveTo>
                      <a:lnTo>
                        <a:pt x="1" y="2"/>
                      </a:lnTo>
                      <a:lnTo>
                        <a:pt x="22" y="22411"/>
                      </a:lnTo>
                      <a:lnTo>
                        <a:pt x="1733" y="22410"/>
                      </a:lnTo>
                      <a:lnTo>
                        <a:pt x="171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gf9a494fcac_0_0"/>
                <p:cNvSpPr/>
                <p:nvPr/>
              </p:nvSpPr>
              <p:spPr>
                <a:xfrm>
                  <a:off x="4449193" y="2562502"/>
                  <a:ext cx="17560" cy="470722"/>
                </a:xfrm>
                <a:custGeom>
                  <a:rect b="b" l="l" r="r" t="t"/>
                  <a:pathLst>
                    <a:path extrusionOk="0" h="22410" w="836">
                      <a:moveTo>
                        <a:pt x="1" y="1"/>
                      </a:moveTo>
                      <a:lnTo>
                        <a:pt x="1" y="22410"/>
                      </a:lnTo>
                      <a:lnTo>
                        <a:pt x="836" y="22410"/>
                      </a:lnTo>
                      <a:lnTo>
                        <a:pt x="814"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gf9a494fcac_0_0"/>
                <p:cNvSpPr/>
                <p:nvPr/>
              </p:nvSpPr>
              <p:spPr>
                <a:xfrm>
                  <a:off x="4313228" y="2567901"/>
                  <a:ext cx="151698" cy="464925"/>
                </a:xfrm>
                <a:custGeom>
                  <a:rect b="b" l="l" r="r" t="t"/>
                  <a:pathLst>
                    <a:path extrusionOk="0" h="22134" w="7222">
                      <a:moveTo>
                        <a:pt x="1658" y="0"/>
                      </a:moveTo>
                      <a:lnTo>
                        <a:pt x="1" y="425"/>
                      </a:lnTo>
                      <a:lnTo>
                        <a:pt x="5565" y="22134"/>
                      </a:lnTo>
                      <a:lnTo>
                        <a:pt x="7222" y="21709"/>
                      </a:lnTo>
                      <a:lnTo>
                        <a:pt x="1658"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gf9a494fcac_0_0"/>
                <p:cNvSpPr/>
                <p:nvPr/>
              </p:nvSpPr>
              <p:spPr>
                <a:xfrm>
                  <a:off x="4261031" y="2721762"/>
                  <a:ext cx="375485" cy="164028"/>
                </a:xfrm>
                <a:custGeom>
                  <a:rect b="b" l="l" r="r" t="t"/>
                  <a:pathLst>
                    <a:path extrusionOk="0" h="7809" w="17876">
                      <a:moveTo>
                        <a:pt x="7195" y="0"/>
                      </a:moveTo>
                      <a:cubicBezTo>
                        <a:pt x="7064" y="0"/>
                        <a:pt x="6931" y="13"/>
                        <a:pt x="6795" y="44"/>
                      </a:cubicBezTo>
                      <a:cubicBezTo>
                        <a:pt x="6201" y="179"/>
                        <a:pt x="5795" y="590"/>
                        <a:pt x="5467" y="919"/>
                      </a:cubicBezTo>
                      <a:cubicBezTo>
                        <a:pt x="5314" y="1075"/>
                        <a:pt x="5138" y="1251"/>
                        <a:pt x="5024" y="1308"/>
                      </a:cubicBezTo>
                      <a:cubicBezTo>
                        <a:pt x="4901" y="1366"/>
                        <a:pt x="4660" y="1393"/>
                        <a:pt x="4427" y="1418"/>
                      </a:cubicBezTo>
                      <a:cubicBezTo>
                        <a:pt x="3970" y="1469"/>
                        <a:pt x="3401" y="1533"/>
                        <a:pt x="2932" y="1906"/>
                      </a:cubicBezTo>
                      <a:cubicBezTo>
                        <a:pt x="2463" y="2280"/>
                        <a:pt x="2274" y="2824"/>
                        <a:pt x="2124" y="3259"/>
                      </a:cubicBezTo>
                      <a:cubicBezTo>
                        <a:pt x="2047" y="3479"/>
                        <a:pt x="1969" y="3708"/>
                        <a:pt x="1886" y="3811"/>
                      </a:cubicBezTo>
                      <a:cubicBezTo>
                        <a:pt x="1802" y="3915"/>
                        <a:pt x="1592" y="4046"/>
                        <a:pt x="1403" y="4163"/>
                      </a:cubicBezTo>
                      <a:cubicBezTo>
                        <a:pt x="1011" y="4407"/>
                        <a:pt x="522" y="4711"/>
                        <a:pt x="260" y="5256"/>
                      </a:cubicBezTo>
                      <a:cubicBezTo>
                        <a:pt x="0" y="5794"/>
                        <a:pt x="66" y="6360"/>
                        <a:pt x="118" y="6815"/>
                      </a:cubicBezTo>
                      <a:cubicBezTo>
                        <a:pt x="145" y="7052"/>
                        <a:pt x="171" y="7294"/>
                        <a:pt x="142" y="7429"/>
                      </a:cubicBezTo>
                      <a:lnTo>
                        <a:pt x="1809" y="7808"/>
                      </a:lnTo>
                      <a:lnTo>
                        <a:pt x="16065" y="7808"/>
                      </a:lnTo>
                      <a:lnTo>
                        <a:pt x="17732" y="7429"/>
                      </a:lnTo>
                      <a:cubicBezTo>
                        <a:pt x="17702" y="7294"/>
                        <a:pt x="17730" y="7052"/>
                        <a:pt x="17757" y="6817"/>
                      </a:cubicBezTo>
                      <a:cubicBezTo>
                        <a:pt x="17810" y="6360"/>
                        <a:pt x="17875" y="5794"/>
                        <a:pt x="17616" y="5256"/>
                      </a:cubicBezTo>
                      <a:lnTo>
                        <a:pt x="17617" y="5256"/>
                      </a:lnTo>
                      <a:cubicBezTo>
                        <a:pt x="17354" y="4711"/>
                        <a:pt x="16865" y="4407"/>
                        <a:pt x="16472" y="4163"/>
                      </a:cubicBezTo>
                      <a:cubicBezTo>
                        <a:pt x="16285" y="4046"/>
                        <a:pt x="16072" y="3914"/>
                        <a:pt x="15990" y="3811"/>
                      </a:cubicBezTo>
                      <a:cubicBezTo>
                        <a:pt x="15909" y="3709"/>
                        <a:pt x="15829" y="3479"/>
                        <a:pt x="15752" y="3259"/>
                      </a:cubicBezTo>
                      <a:cubicBezTo>
                        <a:pt x="15601" y="2824"/>
                        <a:pt x="15414" y="2282"/>
                        <a:pt x="14943" y="1906"/>
                      </a:cubicBezTo>
                      <a:cubicBezTo>
                        <a:pt x="14474" y="1531"/>
                        <a:pt x="13906" y="1469"/>
                        <a:pt x="13449" y="1418"/>
                      </a:cubicBezTo>
                      <a:cubicBezTo>
                        <a:pt x="13216" y="1393"/>
                        <a:pt x="12975" y="1366"/>
                        <a:pt x="12853" y="1308"/>
                      </a:cubicBezTo>
                      <a:cubicBezTo>
                        <a:pt x="12737" y="1251"/>
                        <a:pt x="12563" y="1075"/>
                        <a:pt x="12408" y="919"/>
                      </a:cubicBezTo>
                      <a:cubicBezTo>
                        <a:pt x="12082" y="590"/>
                        <a:pt x="11675" y="179"/>
                        <a:pt x="11081" y="44"/>
                      </a:cubicBezTo>
                      <a:cubicBezTo>
                        <a:pt x="10945" y="13"/>
                        <a:pt x="10812" y="0"/>
                        <a:pt x="10681" y="0"/>
                      </a:cubicBezTo>
                      <a:cubicBezTo>
                        <a:pt x="10258" y="0"/>
                        <a:pt x="9868" y="138"/>
                        <a:pt x="9539" y="254"/>
                      </a:cubicBezTo>
                      <a:cubicBezTo>
                        <a:pt x="9314" y="334"/>
                        <a:pt x="9081" y="415"/>
                        <a:pt x="8937" y="415"/>
                      </a:cubicBezTo>
                      <a:cubicBezTo>
                        <a:pt x="8795" y="415"/>
                        <a:pt x="8562" y="334"/>
                        <a:pt x="8337" y="254"/>
                      </a:cubicBezTo>
                      <a:cubicBezTo>
                        <a:pt x="8008" y="138"/>
                        <a:pt x="7618" y="0"/>
                        <a:pt x="7195"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gf9a494fcac_0_0"/>
                <p:cNvSpPr/>
                <p:nvPr/>
              </p:nvSpPr>
              <p:spPr>
                <a:xfrm>
                  <a:off x="4449193" y="2721762"/>
                  <a:ext cx="187344" cy="163986"/>
                </a:xfrm>
                <a:custGeom>
                  <a:rect b="b" l="l" r="r" t="t"/>
                  <a:pathLst>
                    <a:path extrusionOk="0" h="7807" w="8919">
                      <a:moveTo>
                        <a:pt x="1723" y="0"/>
                      </a:moveTo>
                      <a:cubicBezTo>
                        <a:pt x="1300" y="0"/>
                        <a:pt x="910" y="138"/>
                        <a:pt x="581" y="254"/>
                      </a:cubicBezTo>
                      <a:cubicBezTo>
                        <a:pt x="366" y="330"/>
                        <a:pt x="144" y="408"/>
                        <a:pt x="1" y="414"/>
                      </a:cubicBezTo>
                      <a:lnTo>
                        <a:pt x="1" y="7807"/>
                      </a:lnTo>
                      <a:lnTo>
                        <a:pt x="7110" y="7807"/>
                      </a:lnTo>
                      <a:lnTo>
                        <a:pt x="8777" y="7429"/>
                      </a:lnTo>
                      <a:cubicBezTo>
                        <a:pt x="8745" y="7294"/>
                        <a:pt x="8774" y="7050"/>
                        <a:pt x="8800" y="6815"/>
                      </a:cubicBezTo>
                      <a:cubicBezTo>
                        <a:pt x="8854" y="6360"/>
                        <a:pt x="8919" y="5794"/>
                        <a:pt x="8659" y="5256"/>
                      </a:cubicBezTo>
                      <a:cubicBezTo>
                        <a:pt x="8396" y="4711"/>
                        <a:pt x="7907" y="4407"/>
                        <a:pt x="7514" y="4163"/>
                      </a:cubicBezTo>
                      <a:cubicBezTo>
                        <a:pt x="7327" y="4046"/>
                        <a:pt x="7114" y="3914"/>
                        <a:pt x="7032" y="3811"/>
                      </a:cubicBezTo>
                      <a:cubicBezTo>
                        <a:pt x="6951" y="3709"/>
                        <a:pt x="6871" y="3479"/>
                        <a:pt x="6794" y="3259"/>
                      </a:cubicBezTo>
                      <a:cubicBezTo>
                        <a:pt x="6643" y="2824"/>
                        <a:pt x="6456" y="2282"/>
                        <a:pt x="5985" y="1906"/>
                      </a:cubicBezTo>
                      <a:cubicBezTo>
                        <a:pt x="5516" y="1531"/>
                        <a:pt x="4948" y="1469"/>
                        <a:pt x="4491" y="1418"/>
                      </a:cubicBezTo>
                      <a:cubicBezTo>
                        <a:pt x="4258" y="1393"/>
                        <a:pt x="4017" y="1366"/>
                        <a:pt x="3895" y="1308"/>
                      </a:cubicBezTo>
                      <a:cubicBezTo>
                        <a:pt x="3779" y="1251"/>
                        <a:pt x="3605" y="1075"/>
                        <a:pt x="3450" y="919"/>
                      </a:cubicBezTo>
                      <a:cubicBezTo>
                        <a:pt x="3124" y="590"/>
                        <a:pt x="2717" y="179"/>
                        <a:pt x="2123" y="44"/>
                      </a:cubicBezTo>
                      <a:cubicBezTo>
                        <a:pt x="1987" y="13"/>
                        <a:pt x="1854" y="0"/>
                        <a:pt x="172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gf9a494fcac_0_0"/>
                <p:cNvSpPr/>
                <p:nvPr/>
              </p:nvSpPr>
              <p:spPr>
                <a:xfrm>
                  <a:off x="4202847" y="2876569"/>
                  <a:ext cx="492462" cy="298943"/>
                </a:xfrm>
                <a:custGeom>
                  <a:rect b="b" l="l" r="r" t="t"/>
                  <a:pathLst>
                    <a:path extrusionOk="0" h="14232" w="23445">
                      <a:moveTo>
                        <a:pt x="2911" y="1"/>
                      </a:moveTo>
                      <a:lnTo>
                        <a:pt x="1" y="6843"/>
                      </a:lnTo>
                      <a:lnTo>
                        <a:pt x="1569" y="7523"/>
                      </a:lnTo>
                      <a:lnTo>
                        <a:pt x="3483" y="3095"/>
                      </a:lnTo>
                      <a:lnTo>
                        <a:pt x="5544" y="14232"/>
                      </a:lnTo>
                      <a:lnTo>
                        <a:pt x="17910" y="14232"/>
                      </a:lnTo>
                      <a:lnTo>
                        <a:pt x="19996" y="2965"/>
                      </a:lnTo>
                      <a:lnTo>
                        <a:pt x="21899" y="6945"/>
                      </a:lnTo>
                      <a:lnTo>
                        <a:pt x="23444" y="6205"/>
                      </a:lnTo>
                      <a:lnTo>
                        <a:pt x="2047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gf9a494fcac_0_0"/>
                <p:cNvSpPr/>
                <p:nvPr/>
              </p:nvSpPr>
              <p:spPr>
                <a:xfrm>
                  <a:off x="4449193" y="2876569"/>
                  <a:ext cx="246074" cy="298943"/>
                </a:xfrm>
                <a:custGeom>
                  <a:rect b="b" l="l" r="r" t="t"/>
                  <a:pathLst>
                    <a:path extrusionOk="0" h="14232" w="11715">
                      <a:moveTo>
                        <a:pt x="1" y="1"/>
                      </a:moveTo>
                      <a:lnTo>
                        <a:pt x="1" y="14232"/>
                      </a:lnTo>
                      <a:lnTo>
                        <a:pt x="6182" y="14232"/>
                      </a:lnTo>
                      <a:lnTo>
                        <a:pt x="8268" y="2965"/>
                      </a:lnTo>
                      <a:lnTo>
                        <a:pt x="10173" y="6945"/>
                      </a:lnTo>
                      <a:lnTo>
                        <a:pt x="11715" y="6205"/>
                      </a:lnTo>
                      <a:lnTo>
                        <a:pt x="8746" y="1"/>
                      </a:ln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gf9a494fcac_0_0"/>
                <p:cNvSpPr/>
                <p:nvPr/>
              </p:nvSpPr>
              <p:spPr>
                <a:xfrm>
                  <a:off x="4449193" y="2971155"/>
                  <a:ext cx="51084" cy="102189"/>
                </a:xfrm>
                <a:custGeom>
                  <a:rect b="b" l="l" r="r" t="t"/>
                  <a:pathLst>
                    <a:path extrusionOk="0" h="4865" w="2432">
                      <a:moveTo>
                        <a:pt x="1" y="1"/>
                      </a:moveTo>
                      <a:lnTo>
                        <a:pt x="1" y="4865"/>
                      </a:lnTo>
                      <a:cubicBezTo>
                        <a:pt x="1343" y="4865"/>
                        <a:pt x="2431" y="3776"/>
                        <a:pt x="2431" y="2433"/>
                      </a:cubicBezTo>
                      <a:cubicBezTo>
                        <a:pt x="2431" y="1089"/>
                        <a:pt x="1343"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gf9a494fcac_0_0"/>
                <p:cNvSpPr/>
                <p:nvPr/>
              </p:nvSpPr>
              <p:spPr>
                <a:xfrm>
                  <a:off x="4488683" y="2807547"/>
                  <a:ext cx="35940" cy="35919"/>
                </a:xfrm>
                <a:custGeom>
                  <a:rect b="b" l="l" r="r" t="t"/>
                  <a:pathLst>
                    <a:path extrusionOk="0" h="1710" w="1711">
                      <a:moveTo>
                        <a:pt x="1" y="1"/>
                      </a:moveTo>
                      <a:lnTo>
                        <a:pt x="1" y="1710"/>
                      </a:lnTo>
                      <a:lnTo>
                        <a:pt x="1711" y="1710"/>
                      </a:lnTo>
                      <a:lnTo>
                        <a:pt x="1711" y="1"/>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gf9a494fcac_0_0"/>
                <p:cNvSpPr/>
                <p:nvPr/>
              </p:nvSpPr>
              <p:spPr>
                <a:xfrm>
                  <a:off x="4394076" y="2971155"/>
                  <a:ext cx="106201" cy="102189"/>
                </a:xfrm>
                <a:custGeom>
                  <a:rect b="b" l="l" r="r" t="t"/>
                  <a:pathLst>
                    <a:path extrusionOk="0" h="4865" w="5056">
                      <a:moveTo>
                        <a:pt x="2623" y="1"/>
                      </a:moveTo>
                      <a:cubicBezTo>
                        <a:pt x="1641" y="1"/>
                        <a:pt x="754" y="594"/>
                        <a:pt x="377" y="1502"/>
                      </a:cubicBezTo>
                      <a:cubicBezTo>
                        <a:pt x="0" y="2411"/>
                        <a:pt x="209" y="3456"/>
                        <a:pt x="904" y="4152"/>
                      </a:cubicBezTo>
                      <a:cubicBezTo>
                        <a:pt x="1370" y="4617"/>
                        <a:pt x="1992" y="4865"/>
                        <a:pt x="2625" y="4865"/>
                      </a:cubicBezTo>
                      <a:cubicBezTo>
                        <a:pt x="2939" y="4865"/>
                        <a:pt x="3255" y="4804"/>
                        <a:pt x="3555" y="4679"/>
                      </a:cubicBezTo>
                      <a:cubicBezTo>
                        <a:pt x="4463" y="4303"/>
                        <a:pt x="5055" y="3415"/>
                        <a:pt x="5055" y="2433"/>
                      </a:cubicBezTo>
                      <a:cubicBezTo>
                        <a:pt x="5055" y="1089"/>
                        <a:pt x="3967" y="1"/>
                        <a:pt x="2623"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gf9a494fcac_0_0"/>
                <p:cNvSpPr/>
                <p:nvPr/>
              </p:nvSpPr>
              <p:spPr>
                <a:xfrm>
                  <a:off x="4373764" y="2784420"/>
                  <a:ext cx="35919" cy="35919"/>
                </a:xfrm>
                <a:custGeom>
                  <a:rect b="b" l="l" r="r" t="t"/>
                  <a:pathLst>
                    <a:path extrusionOk="0" h="1710" w="1710">
                      <a:moveTo>
                        <a:pt x="0" y="0"/>
                      </a:moveTo>
                      <a:lnTo>
                        <a:pt x="0" y="1709"/>
                      </a:lnTo>
                      <a:lnTo>
                        <a:pt x="1709" y="1709"/>
                      </a:lnTo>
                      <a:lnTo>
                        <a:pt x="1709" y="0"/>
                      </a:ln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gf9a494fcac_0_0"/>
                <p:cNvSpPr/>
                <p:nvPr/>
              </p:nvSpPr>
              <p:spPr>
                <a:xfrm>
                  <a:off x="4380150" y="2953195"/>
                  <a:ext cx="138087" cy="138108"/>
                </a:xfrm>
                <a:custGeom>
                  <a:rect b="b" l="l" r="r" t="t"/>
                  <a:pathLst>
                    <a:path extrusionOk="0" h="6575" w="6574">
                      <a:moveTo>
                        <a:pt x="3288" y="1711"/>
                      </a:moveTo>
                      <a:cubicBezTo>
                        <a:pt x="4158" y="1712"/>
                        <a:pt x="4862" y="2417"/>
                        <a:pt x="4863" y="3286"/>
                      </a:cubicBezTo>
                      <a:cubicBezTo>
                        <a:pt x="4863" y="3924"/>
                        <a:pt x="4479" y="4499"/>
                        <a:pt x="3891" y="4743"/>
                      </a:cubicBezTo>
                      <a:cubicBezTo>
                        <a:pt x="3696" y="4824"/>
                        <a:pt x="3491" y="4863"/>
                        <a:pt x="3288" y="4863"/>
                      </a:cubicBezTo>
                      <a:cubicBezTo>
                        <a:pt x="2878" y="4863"/>
                        <a:pt x="2475" y="4703"/>
                        <a:pt x="2173" y="4401"/>
                      </a:cubicBezTo>
                      <a:cubicBezTo>
                        <a:pt x="1723" y="3950"/>
                        <a:pt x="1586" y="3273"/>
                        <a:pt x="1831" y="2683"/>
                      </a:cubicBezTo>
                      <a:cubicBezTo>
                        <a:pt x="2075" y="2095"/>
                        <a:pt x="2650" y="1711"/>
                        <a:pt x="3288" y="1711"/>
                      </a:cubicBezTo>
                      <a:close/>
                      <a:moveTo>
                        <a:pt x="3288" y="1"/>
                      </a:moveTo>
                      <a:cubicBezTo>
                        <a:pt x="1475" y="1"/>
                        <a:pt x="1" y="1475"/>
                        <a:pt x="1" y="3288"/>
                      </a:cubicBezTo>
                      <a:cubicBezTo>
                        <a:pt x="1" y="5100"/>
                        <a:pt x="1476" y="6575"/>
                        <a:pt x="3288" y="6575"/>
                      </a:cubicBezTo>
                      <a:cubicBezTo>
                        <a:pt x="5100" y="6575"/>
                        <a:pt x="6574" y="5100"/>
                        <a:pt x="6574" y="3288"/>
                      </a:cubicBezTo>
                      <a:cubicBezTo>
                        <a:pt x="6574" y="1476"/>
                        <a:pt x="5100" y="1"/>
                        <a:pt x="3288" y="1"/>
                      </a:cubicBezTo>
                      <a:close/>
                    </a:path>
                  </a:pathLst>
                </a:cu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sp>
        <p:nvSpPr>
          <p:cNvPr id="388" name="Google Shape;388;g11eba0e5733_4_0"/>
          <p:cNvSpPr txBox="1"/>
          <p:nvPr>
            <p:ph type="title"/>
          </p:nvPr>
        </p:nvSpPr>
        <p:spPr>
          <a:xfrm>
            <a:off x="796050" y="201100"/>
            <a:ext cx="75519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Aim</a:t>
            </a:r>
            <a:endParaRPr/>
          </a:p>
        </p:txBody>
      </p:sp>
      <p:sp>
        <p:nvSpPr>
          <p:cNvPr id="389" name="Google Shape;389;g11eba0e5733_4_0"/>
          <p:cNvSpPr txBox="1"/>
          <p:nvPr>
            <p:ph idx="4294967295" type="subTitle"/>
          </p:nvPr>
        </p:nvSpPr>
        <p:spPr>
          <a:xfrm>
            <a:off x="1249050" y="1559400"/>
            <a:ext cx="7098900" cy="2026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2800">
                <a:latin typeface="Advent Pro"/>
                <a:ea typeface="Advent Pro"/>
                <a:cs typeface="Advent Pro"/>
                <a:sym typeface="Advent Pro"/>
              </a:rPr>
              <a:t>A personalized web-app that helps</a:t>
            </a:r>
            <a:endParaRPr sz="2800">
              <a:latin typeface="Advent Pro"/>
              <a:ea typeface="Advent Pro"/>
              <a:cs typeface="Advent Pro"/>
              <a:sym typeface="Advent Pro"/>
            </a:endParaRPr>
          </a:p>
          <a:p>
            <a:pPr indent="0" lvl="0" marL="0" rtl="0" algn="ctr">
              <a:lnSpc>
                <a:spcPct val="100000"/>
              </a:lnSpc>
              <a:spcBef>
                <a:spcPts val="0"/>
              </a:spcBef>
              <a:spcAft>
                <a:spcPts val="0"/>
              </a:spcAft>
              <a:buNone/>
            </a:pPr>
            <a:r>
              <a:rPr b="1" lang="en" sz="2800">
                <a:latin typeface="Advent Pro"/>
                <a:ea typeface="Advent Pro"/>
                <a:cs typeface="Advent Pro"/>
                <a:sym typeface="Advent Pro"/>
              </a:rPr>
              <a:t>Like-minded Students</a:t>
            </a:r>
            <a:endParaRPr b="1" sz="2800">
              <a:latin typeface="Advent Pro"/>
              <a:ea typeface="Advent Pro"/>
              <a:cs typeface="Advent Pro"/>
              <a:sym typeface="Advent Pro"/>
            </a:endParaRPr>
          </a:p>
          <a:p>
            <a:pPr indent="0" lvl="0" marL="0" rtl="0" algn="ctr">
              <a:lnSpc>
                <a:spcPct val="100000"/>
              </a:lnSpc>
              <a:spcBef>
                <a:spcPts val="0"/>
              </a:spcBef>
              <a:spcAft>
                <a:spcPts val="0"/>
              </a:spcAft>
              <a:buNone/>
            </a:pPr>
            <a:r>
              <a:rPr b="1" i="1" lang="en" sz="2800">
                <a:latin typeface="Advent Pro"/>
                <a:ea typeface="Advent Pro"/>
                <a:cs typeface="Advent Pro"/>
                <a:sym typeface="Advent Pro"/>
              </a:rPr>
              <a:t>Connect, </a:t>
            </a:r>
            <a:endParaRPr b="1" i="1" sz="2800">
              <a:latin typeface="Advent Pro"/>
              <a:ea typeface="Advent Pro"/>
              <a:cs typeface="Advent Pro"/>
              <a:sym typeface="Advent Pro"/>
            </a:endParaRPr>
          </a:p>
          <a:p>
            <a:pPr indent="0" lvl="0" marL="0" rtl="0" algn="ctr">
              <a:lnSpc>
                <a:spcPct val="100000"/>
              </a:lnSpc>
              <a:spcBef>
                <a:spcPts val="0"/>
              </a:spcBef>
              <a:spcAft>
                <a:spcPts val="0"/>
              </a:spcAft>
              <a:buNone/>
            </a:pPr>
            <a:r>
              <a:rPr b="1" i="1" lang="en" sz="2800">
                <a:latin typeface="Advent Pro"/>
                <a:ea typeface="Advent Pro"/>
                <a:cs typeface="Advent Pro"/>
                <a:sym typeface="Advent Pro"/>
              </a:rPr>
              <a:t>Find New Friends,</a:t>
            </a:r>
            <a:endParaRPr b="1" i="1" sz="2800">
              <a:latin typeface="Advent Pro"/>
              <a:ea typeface="Advent Pro"/>
              <a:cs typeface="Advent Pro"/>
              <a:sym typeface="Advent Pro"/>
            </a:endParaRPr>
          </a:p>
          <a:p>
            <a:pPr indent="0" lvl="0" marL="0" rtl="0" algn="ctr">
              <a:lnSpc>
                <a:spcPct val="100000"/>
              </a:lnSpc>
              <a:spcBef>
                <a:spcPts val="0"/>
              </a:spcBef>
              <a:spcAft>
                <a:spcPts val="0"/>
              </a:spcAft>
              <a:buNone/>
            </a:pPr>
            <a:r>
              <a:rPr b="1" i="1" lang="en" sz="2800">
                <a:latin typeface="Advent Pro"/>
                <a:ea typeface="Advent Pro"/>
                <a:cs typeface="Advent Pro"/>
                <a:sym typeface="Advent Pro"/>
              </a:rPr>
              <a:t>Rediscover Sense of Belonging</a:t>
            </a:r>
            <a:endParaRPr b="1" i="1" sz="2800">
              <a:latin typeface="Advent Pro"/>
              <a:ea typeface="Advent Pro"/>
              <a:cs typeface="Advent Pro"/>
              <a:sym typeface="Advent Pro"/>
            </a:endParaRPr>
          </a:p>
          <a:p>
            <a:pPr indent="0" lvl="0" marL="0" rtl="0" algn="ctr">
              <a:lnSpc>
                <a:spcPct val="100000"/>
              </a:lnSpc>
              <a:spcBef>
                <a:spcPts val="0"/>
              </a:spcBef>
              <a:spcAft>
                <a:spcPts val="0"/>
              </a:spcAft>
              <a:buNone/>
            </a:pPr>
            <a:r>
              <a:t/>
            </a:r>
            <a:endParaRPr i="1" sz="2800">
              <a:latin typeface="Advent Pro"/>
              <a:ea typeface="Advent Pro"/>
              <a:cs typeface="Advent Pro"/>
              <a:sym typeface="Advent Pro"/>
            </a:endParaRPr>
          </a:p>
        </p:txBody>
      </p:sp>
      <p:sp>
        <p:nvSpPr>
          <p:cNvPr id="390" name="Google Shape;390;g11eba0e5733_4_0"/>
          <p:cNvSpPr txBox="1"/>
          <p:nvPr/>
        </p:nvSpPr>
        <p:spPr>
          <a:xfrm>
            <a:off x="9371425" y="1635588"/>
            <a:ext cx="4566000" cy="113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300">
                <a:solidFill>
                  <a:srgbClr val="3F3742"/>
                </a:solidFill>
                <a:latin typeface="Livvic"/>
                <a:ea typeface="Livvic"/>
                <a:cs typeface="Livvic"/>
                <a:sym typeface="Livvic"/>
              </a:rPr>
              <a:t>The hand that wrote a</a:t>
            </a:r>
            <a:endParaRPr sz="2300">
              <a:solidFill>
                <a:srgbClr val="3F3742"/>
              </a:solidFill>
              <a:latin typeface="Livvic"/>
              <a:ea typeface="Livvic"/>
              <a:cs typeface="Livvic"/>
              <a:sym typeface="Livvic"/>
            </a:endParaRPr>
          </a:p>
          <a:p>
            <a:pPr indent="0" lvl="0" marL="0" rtl="0" algn="ctr">
              <a:spcBef>
                <a:spcPts val="0"/>
              </a:spcBef>
              <a:spcAft>
                <a:spcPts val="0"/>
              </a:spcAft>
              <a:buNone/>
            </a:pPr>
            <a:r>
              <a:rPr lang="en" sz="2300">
                <a:solidFill>
                  <a:srgbClr val="3F3742"/>
                </a:solidFill>
                <a:latin typeface="Livvic"/>
                <a:ea typeface="Livvic"/>
                <a:cs typeface="Livvic"/>
                <a:sym typeface="Livvic"/>
              </a:rPr>
              <a:t>page, built a city</a:t>
            </a:r>
            <a:endParaRPr sz="2300">
              <a:solidFill>
                <a:srgbClr val="3F3742"/>
              </a:solidFill>
              <a:latin typeface="Livvic"/>
              <a:ea typeface="Livvic"/>
              <a:cs typeface="Livvic"/>
              <a:sym typeface="Livvic"/>
            </a:endParaRPr>
          </a:p>
        </p:txBody>
      </p:sp>
      <p:sp>
        <p:nvSpPr>
          <p:cNvPr id="391" name="Google Shape;391;g11eba0e5733_4_0"/>
          <p:cNvSpPr/>
          <p:nvPr/>
        </p:nvSpPr>
        <p:spPr>
          <a:xfrm>
            <a:off x="3696693" y="4260305"/>
            <a:ext cx="2252199" cy="58564"/>
          </a:xfrm>
          <a:custGeom>
            <a:rect b="b" l="l" r="r" t="t"/>
            <a:pathLst>
              <a:path extrusionOk="0" h="617" w="10344">
                <a:moveTo>
                  <a:pt x="371" y="0"/>
                </a:moveTo>
                <a:cubicBezTo>
                  <a:pt x="274" y="0"/>
                  <a:pt x="176" y="4"/>
                  <a:pt x="77" y="13"/>
                </a:cubicBezTo>
                <a:cubicBezTo>
                  <a:pt x="1" y="13"/>
                  <a:pt x="3" y="132"/>
                  <a:pt x="78" y="132"/>
                </a:cubicBezTo>
                <a:cubicBezTo>
                  <a:pt x="79" y="132"/>
                  <a:pt x="80" y="132"/>
                  <a:pt x="81" y="132"/>
                </a:cubicBezTo>
                <a:cubicBezTo>
                  <a:pt x="246" y="140"/>
                  <a:pt x="410" y="177"/>
                  <a:pt x="574" y="189"/>
                </a:cubicBezTo>
                <a:cubicBezTo>
                  <a:pt x="738" y="206"/>
                  <a:pt x="902" y="226"/>
                  <a:pt x="1062" y="247"/>
                </a:cubicBezTo>
                <a:cubicBezTo>
                  <a:pt x="1226" y="263"/>
                  <a:pt x="1395" y="271"/>
                  <a:pt x="1555" y="292"/>
                </a:cubicBezTo>
                <a:cubicBezTo>
                  <a:pt x="1719" y="317"/>
                  <a:pt x="1883" y="325"/>
                  <a:pt x="2047" y="349"/>
                </a:cubicBezTo>
                <a:cubicBezTo>
                  <a:pt x="2211" y="378"/>
                  <a:pt x="2375" y="431"/>
                  <a:pt x="2543" y="448"/>
                </a:cubicBezTo>
                <a:cubicBezTo>
                  <a:pt x="2712" y="464"/>
                  <a:pt x="2880" y="485"/>
                  <a:pt x="3052" y="497"/>
                </a:cubicBezTo>
                <a:cubicBezTo>
                  <a:pt x="3093" y="500"/>
                  <a:pt x="3134" y="501"/>
                  <a:pt x="3175" y="501"/>
                </a:cubicBezTo>
                <a:cubicBezTo>
                  <a:pt x="3273" y="501"/>
                  <a:pt x="3371" y="495"/>
                  <a:pt x="3470" y="495"/>
                </a:cubicBezTo>
                <a:cubicBezTo>
                  <a:pt x="3501" y="495"/>
                  <a:pt x="3531" y="496"/>
                  <a:pt x="3561" y="497"/>
                </a:cubicBezTo>
                <a:cubicBezTo>
                  <a:pt x="3729" y="501"/>
                  <a:pt x="3898" y="518"/>
                  <a:pt x="4066" y="526"/>
                </a:cubicBezTo>
                <a:cubicBezTo>
                  <a:pt x="4152" y="530"/>
                  <a:pt x="4235" y="530"/>
                  <a:pt x="4318" y="530"/>
                </a:cubicBezTo>
                <a:cubicBezTo>
                  <a:pt x="4400" y="530"/>
                  <a:pt x="4482" y="530"/>
                  <a:pt x="4566" y="534"/>
                </a:cubicBezTo>
                <a:cubicBezTo>
                  <a:pt x="4730" y="538"/>
                  <a:pt x="4895" y="591"/>
                  <a:pt x="5063" y="596"/>
                </a:cubicBezTo>
                <a:cubicBezTo>
                  <a:pt x="5078" y="596"/>
                  <a:pt x="5093" y="596"/>
                  <a:pt x="5108" y="596"/>
                </a:cubicBezTo>
                <a:cubicBezTo>
                  <a:pt x="5243" y="596"/>
                  <a:pt x="5380" y="583"/>
                  <a:pt x="5514" y="583"/>
                </a:cubicBezTo>
                <a:cubicBezTo>
                  <a:pt x="5529" y="583"/>
                  <a:pt x="5544" y="583"/>
                  <a:pt x="5559" y="583"/>
                </a:cubicBezTo>
                <a:cubicBezTo>
                  <a:pt x="5615" y="585"/>
                  <a:pt x="5671" y="585"/>
                  <a:pt x="5727" y="585"/>
                </a:cubicBezTo>
                <a:cubicBezTo>
                  <a:pt x="5837" y="585"/>
                  <a:pt x="5948" y="583"/>
                  <a:pt x="6060" y="583"/>
                </a:cubicBezTo>
                <a:cubicBezTo>
                  <a:pt x="6224" y="583"/>
                  <a:pt x="6392" y="616"/>
                  <a:pt x="6556" y="616"/>
                </a:cubicBezTo>
                <a:cubicBezTo>
                  <a:pt x="6721" y="616"/>
                  <a:pt x="6889" y="600"/>
                  <a:pt x="7053" y="600"/>
                </a:cubicBezTo>
                <a:cubicBezTo>
                  <a:pt x="7221" y="596"/>
                  <a:pt x="7385" y="563"/>
                  <a:pt x="7554" y="559"/>
                </a:cubicBezTo>
                <a:cubicBezTo>
                  <a:pt x="7570" y="558"/>
                  <a:pt x="7587" y="557"/>
                  <a:pt x="7603" y="557"/>
                </a:cubicBezTo>
                <a:cubicBezTo>
                  <a:pt x="7735" y="557"/>
                  <a:pt x="7869" y="580"/>
                  <a:pt x="8000" y="580"/>
                </a:cubicBezTo>
                <a:cubicBezTo>
                  <a:pt x="8017" y="580"/>
                  <a:pt x="8033" y="580"/>
                  <a:pt x="8050" y="579"/>
                </a:cubicBezTo>
                <a:cubicBezTo>
                  <a:pt x="8243" y="571"/>
                  <a:pt x="8428" y="522"/>
                  <a:pt x="8616" y="509"/>
                </a:cubicBezTo>
                <a:cubicBezTo>
                  <a:pt x="8805" y="497"/>
                  <a:pt x="8994" y="477"/>
                  <a:pt x="9178" y="460"/>
                </a:cubicBezTo>
                <a:cubicBezTo>
                  <a:pt x="9367" y="440"/>
                  <a:pt x="9560" y="448"/>
                  <a:pt x="9749" y="427"/>
                </a:cubicBezTo>
                <a:cubicBezTo>
                  <a:pt x="9938" y="403"/>
                  <a:pt x="10122" y="370"/>
                  <a:pt x="10311" y="341"/>
                </a:cubicBezTo>
                <a:cubicBezTo>
                  <a:pt x="10340" y="337"/>
                  <a:pt x="10344" y="267"/>
                  <a:pt x="10311" y="267"/>
                </a:cubicBezTo>
                <a:cubicBezTo>
                  <a:pt x="10143" y="271"/>
                  <a:pt x="9974" y="280"/>
                  <a:pt x="9810" y="284"/>
                </a:cubicBezTo>
                <a:cubicBezTo>
                  <a:pt x="9642" y="288"/>
                  <a:pt x="9474" y="308"/>
                  <a:pt x="9310" y="312"/>
                </a:cubicBezTo>
                <a:cubicBezTo>
                  <a:pt x="9141" y="317"/>
                  <a:pt x="8977" y="325"/>
                  <a:pt x="8809" y="329"/>
                </a:cubicBezTo>
                <a:cubicBezTo>
                  <a:pt x="8641" y="333"/>
                  <a:pt x="8477" y="345"/>
                  <a:pt x="8309" y="349"/>
                </a:cubicBezTo>
                <a:cubicBezTo>
                  <a:pt x="8296" y="350"/>
                  <a:pt x="8283" y="350"/>
                  <a:pt x="8270" y="350"/>
                </a:cubicBezTo>
                <a:cubicBezTo>
                  <a:pt x="8115" y="350"/>
                  <a:pt x="7963" y="329"/>
                  <a:pt x="7808" y="329"/>
                </a:cubicBezTo>
                <a:cubicBezTo>
                  <a:pt x="7640" y="333"/>
                  <a:pt x="7476" y="382"/>
                  <a:pt x="7307" y="386"/>
                </a:cubicBezTo>
                <a:cubicBezTo>
                  <a:pt x="7300" y="387"/>
                  <a:pt x="7293" y="387"/>
                  <a:pt x="7285" y="387"/>
                </a:cubicBezTo>
                <a:cubicBezTo>
                  <a:pt x="7132" y="387"/>
                  <a:pt x="6982" y="349"/>
                  <a:pt x="6829" y="349"/>
                </a:cubicBezTo>
                <a:cubicBezTo>
                  <a:pt x="6821" y="349"/>
                  <a:pt x="6814" y="349"/>
                  <a:pt x="6807" y="349"/>
                </a:cubicBezTo>
                <a:lnTo>
                  <a:pt x="6306" y="349"/>
                </a:lnTo>
                <a:cubicBezTo>
                  <a:pt x="6160" y="349"/>
                  <a:pt x="6011" y="362"/>
                  <a:pt x="5862" y="362"/>
                </a:cubicBezTo>
                <a:cubicBezTo>
                  <a:pt x="5843" y="362"/>
                  <a:pt x="5824" y="362"/>
                  <a:pt x="5806" y="362"/>
                </a:cubicBezTo>
                <a:cubicBezTo>
                  <a:pt x="5751" y="360"/>
                  <a:pt x="5696" y="360"/>
                  <a:pt x="5640" y="360"/>
                </a:cubicBezTo>
                <a:cubicBezTo>
                  <a:pt x="5529" y="360"/>
                  <a:pt x="5417" y="362"/>
                  <a:pt x="5305" y="362"/>
                </a:cubicBezTo>
                <a:cubicBezTo>
                  <a:pt x="5193" y="362"/>
                  <a:pt x="5082" y="365"/>
                  <a:pt x="4972" y="365"/>
                </a:cubicBezTo>
                <a:cubicBezTo>
                  <a:pt x="4916" y="365"/>
                  <a:pt x="4860" y="364"/>
                  <a:pt x="4804" y="362"/>
                </a:cubicBezTo>
                <a:cubicBezTo>
                  <a:pt x="4636" y="354"/>
                  <a:pt x="4472" y="329"/>
                  <a:pt x="4304" y="321"/>
                </a:cubicBezTo>
                <a:cubicBezTo>
                  <a:pt x="4220" y="317"/>
                  <a:pt x="4137" y="317"/>
                  <a:pt x="4053" y="317"/>
                </a:cubicBezTo>
                <a:cubicBezTo>
                  <a:pt x="3970" y="317"/>
                  <a:pt x="3887" y="317"/>
                  <a:pt x="3803" y="312"/>
                </a:cubicBezTo>
                <a:cubicBezTo>
                  <a:pt x="3635" y="308"/>
                  <a:pt x="3471" y="255"/>
                  <a:pt x="3307" y="247"/>
                </a:cubicBezTo>
                <a:cubicBezTo>
                  <a:pt x="3138" y="239"/>
                  <a:pt x="2974" y="230"/>
                  <a:pt x="2806" y="218"/>
                </a:cubicBezTo>
                <a:cubicBezTo>
                  <a:pt x="2638" y="210"/>
                  <a:pt x="2474" y="198"/>
                  <a:pt x="2305" y="185"/>
                </a:cubicBezTo>
                <a:cubicBezTo>
                  <a:pt x="2117" y="173"/>
                  <a:pt x="1924" y="173"/>
                  <a:pt x="1731" y="152"/>
                </a:cubicBezTo>
                <a:cubicBezTo>
                  <a:pt x="1542" y="136"/>
                  <a:pt x="1354" y="111"/>
                  <a:pt x="1165" y="79"/>
                </a:cubicBezTo>
                <a:cubicBezTo>
                  <a:pt x="984" y="50"/>
                  <a:pt x="804" y="21"/>
                  <a:pt x="623" y="9"/>
                </a:cubicBezTo>
                <a:cubicBezTo>
                  <a:pt x="539" y="3"/>
                  <a:pt x="456" y="0"/>
                  <a:pt x="371"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6"/>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gf9a494fcac_0_235"/>
          <p:cNvSpPr txBox="1"/>
          <p:nvPr>
            <p:ph type="ctrTitle"/>
          </p:nvPr>
        </p:nvSpPr>
        <p:spPr>
          <a:xfrm>
            <a:off x="772225" y="1141025"/>
            <a:ext cx="3898500" cy="20526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3600"/>
              <a:buNone/>
            </a:pPr>
            <a:r>
              <a:rPr lang="en"/>
              <a:t>Feature #01</a:t>
            </a:r>
            <a:endParaRPr/>
          </a:p>
        </p:txBody>
      </p:sp>
      <p:sp>
        <p:nvSpPr>
          <p:cNvPr id="397" name="Google Shape;397;gf9a494fcac_0_235"/>
          <p:cNvSpPr txBox="1"/>
          <p:nvPr>
            <p:ph idx="1" type="subTitle"/>
          </p:nvPr>
        </p:nvSpPr>
        <p:spPr>
          <a:xfrm>
            <a:off x="772225" y="3230575"/>
            <a:ext cx="4488900" cy="792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
                <a:solidFill>
                  <a:schemeClr val="dk2"/>
                </a:solidFill>
              </a:rPr>
              <a:t>Friends</a:t>
            </a:r>
            <a:r>
              <a:rPr lang="en">
                <a:solidFill>
                  <a:schemeClr val="dk2"/>
                </a:solidFill>
              </a:rPr>
              <a:t> recommended to the user through a carefully curated and highly personalised state-of-the-art matching algorithm</a:t>
            </a:r>
            <a:endParaRPr/>
          </a:p>
        </p:txBody>
      </p:sp>
      <p:sp>
        <p:nvSpPr>
          <p:cNvPr id="398" name="Google Shape;398;gf9a494fcac_0_235"/>
          <p:cNvSpPr txBox="1"/>
          <p:nvPr>
            <p:ph idx="2" type="title"/>
          </p:nvPr>
        </p:nvSpPr>
        <p:spPr>
          <a:xfrm>
            <a:off x="772225" y="1120325"/>
            <a:ext cx="4800000" cy="792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7200"/>
              <a:buNone/>
            </a:pPr>
            <a:r>
              <a:rPr lang="en" sz="6000"/>
              <a:t>FIND</a:t>
            </a:r>
            <a:endParaRPr sz="6000"/>
          </a:p>
          <a:p>
            <a:pPr indent="0" lvl="0" marL="0" rtl="0" algn="l">
              <a:lnSpc>
                <a:spcPct val="100000"/>
              </a:lnSpc>
              <a:spcBef>
                <a:spcPts val="0"/>
              </a:spcBef>
              <a:spcAft>
                <a:spcPts val="0"/>
              </a:spcAft>
              <a:buSzPts val="7200"/>
              <a:buNone/>
            </a:pPr>
            <a:r>
              <a:rPr lang="en" sz="6000"/>
              <a:t>FRIENDS</a:t>
            </a:r>
            <a:endParaRPr sz="6000"/>
          </a:p>
        </p:txBody>
      </p:sp>
      <p:sp>
        <p:nvSpPr>
          <p:cNvPr id="399" name="Google Shape;399;gf9a494fcac_0_235"/>
          <p:cNvSpPr/>
          <p:nvPr/>
        </p:nvSpPr>
        <p:spPr>
          <a:xfrm>
            <a:off x="5532061" y="3181911"/>
            <a:ext cx="584308" cy="425564"/>
          </a:xfrm>
          <a:custGeom>
            <a:rect b="b" l="l" r="r" t="t"/>
            <a:pathLst>
              <a:path extrusionOk="0" h="13447" w="18463">
                <a:moveTo>
                  <a:pt x="6422" y="1"/>
                </a:moveTo>
                <a:cubicBezTo>
                  <a:pt x="4145" y="1"/>
                  <a:pt x="2015" y="1327"/>
                  <a:pt x="1147" y="3517"/>
                </a:cubicBezTo>
                <a:cubicBezTo>
                  <a:pt x="1" y="6407"/>
                  <a:pt x="1484" y="9706"/>
                  <a:pt x="4461" y="10888"/>
                </a:cubicBezTo>
                <a:lnTo>
                  <a:pt x="9851" y="13025"/>
                </a:lnTo>
                <a:cubicBezTo>
                  <a:pt x="10572" y="13312"/>
                  <a:pt x="11314" y="13447"/>
                  <a:pt x="12041" y="13447"/>
                </a:cubicBezTo>
                <a:cubicBezTo>
                  <a:pt x="14318" y="13447"/>
                  <a:pt x="16448" y="12121"/>
                  <a:pt x="17317" y="9931"/>
                </a:cubicBezTo>
                <a:cubicBezTo>
                  <a:pt x="18463" y="7040"/>
                  <a:pt x="16978" y="3741"/>
                  <a:pt x="14002" y="2560"/>
                </a:cubicBezTo>
                <a:lnTo>
                  <a:pt x="8613" y="422"/>
                </a:lnTo>
                <a:cubicBezTo>
                  <a:pt x="7891" y="136"/>
                  <a:pt x="7149" y="1"/>
                  <a:pt x="6422"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gf9a494fcac_0_235"/>
          <p:cNvSpPr/>
          <p:nvPr/>
        </p:nvSpPr>
        <p:spPr>
          <a:xfrm>
            <a:off x="5463863" y="2574234"/>
            <a:ext cx="654692" cy="482403"/>
          </a:xfrm>
          <a:custGeom>
            <a:rect b="b" l="l" r="r" t="t"/>
            <a:pathLst>
              <a:path extrusionOk="0" h="15243" w="20687">
                <a:moveTo>
                  <a:pt x="6394" y="1"/>
                </a:moveTo>
                <a:cubicBezTo>
                  <a:pt x="4358" y="1"/>
                  <a:pt x="2511" y="893"/>
                  <a:pt x="1553" y="2557"/>
                </a:cubicBezTo>
                <a:cubicBezTo>
                  <a:pt x="1" y="5252"/>
                  <a:pt x="1367" y="8947"/>
                  <a:pt x="4603" y="10812"/>
                </a:cubicBezTo>
                <a:lnTo>
                  <a:pt x="10466" y="14188"/>
                </a:lnTo>
                <a:cubicBezTo>
                  <a:pt x="11703" y="14901"/>
                  <a:pt x="13035" y="15243"/>
                  <a:pt x="14295" y="15243"/>
                </a:cubicBezTo>
                <a:cubicBezTo>
                  <a:pt x="16330" y="15243"/>
                  <a:pt x="18178" y="14350"/>
                  <a:pt x="19136" y="12686"/>
                </a:cubicBezTo>
                <a:lnTo>
                  <a:pt x="19135" y="12686"/>
                </a:lnTo>
                <a:cubicBezTo>
                  <a:pt x="20686" y="9992"/>
                  <a:pt x="19320" y="6296"/>
                  <a:pt x="16084" y="4432"/>
                </a:cubicBezTo>
                <a:lnTo>
                  <a:pt x="10223" y="1056"/>
                </a:lnTo>
                <a:cubicBezTo>
                  <a:pt x="8986" y="343"/>
                  <a:pt x="7654" y="1"/>
                  <a:pt x="6394" y="1"/>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gf9a494fcac_0_235"/>
          <p:cNvSpPr/>
          <p:nvPr/>
        </p:nvSpPr>
        <p:spPr>
          <a:xfrm>
            <a:off x="5419874" y="1938074"/>
            <a:ext cx="882016" cy="731690"/>
          </a:xfrm>
          <a:custGeom>
            <a:rect b="b" l="l" r="r" t="t"/>
            <a:pathLst>
              <a:path extrusionOk="0" h="23120" w="27870">
                <a:moveTo>
                  <a:pt x="6347" y="0"/>
                </a:moveTo>
                <a:cubicBezTo>
                  <a:pt x="4686" y="0"/>
                  <a:pt x="3042" y="732"/>
                  <a:pt x="1931" y="2134"/>
                </a:cubicBezTo>
                <a:cubicBezTo>
                  <a:pt x="0" y="4572"/>
                  <a:pt x="411" y="8112"/>
                  <a:pt x="2848" y="10042"/>
                </a:cubicBezTo>
                <a:lnTo>
                  <a:pt x="18030" y="21902"/>
                </a:lnTo>
                <a:cubicBezTo>
                  <a:pt x="19064" y="22722"/>
                  <a:pt x="20298" y="23120"/>
                  <a:pt x="21522" y="23120"/>
                </a:cubicBezTo>
                <a:cubicBezTo>
                  <a:pt x="23183" y="23120"/>
                  <a:pt x="24828" y="22388"/>
                  <a:pt x="25939" y="20986"/>
                </a:cubicBezTo>
                <a:cubicBezTo>
                  <a:pt x="27870" y="18549"/>
                  <a:pt x="27458" y="15009"/>
                  <a:pt x="25021" y="13078"/>
                </a:cubicBezTo>
                <a:lnTo>
                  <a:pt x="9839" y="1218"/>
                </a:lnTo>
                <a:cubicBezTo>
                  <a:pt x="8804" y="398"/>
                  <a:pt x="7571" y="0"/>
                  <a:pt x="6347"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gf9a494fcac_0_235"/>
          <p:cNvSpPr/>
          <p:nvPr/>
        </p:nvSpPr>
        <p:spPr>
          <a:xfrm>
            <a:off x="5753936" y="220298"/>
            <a:ext cx="2285962" cy="4253614"/>
          </a:xfrm>
          <a:custGeom>
            <a:rect b="b" l="l" r="r" t="t"/>
            <a:pathLst>
              <a:path extrusionOk="0" h="134406" w="72232">
                <a:moveTo>
                  <a:pt x="7315" y="0"/>
                </a:moveTo>
                <a:cubicBezTo>
                  <a:pt x="3275" y="0"/>
                  <a:pt x="1" y="3275"/>
                  <a:pt x="1" y="7315"/>
                </a:cubicBezTo>
                <a:lnTo>
                  <a:pt x="1" y="127090"/>
                </a:lnTo>
                <a:cubicBezTo>
                  <a:pt x="1" y="131130"/>
                  <a:pt x="3275" y="134406"/>
                  <a:pt x="7315" y="134406"/>
                </a:cubicBezTo>
                <a:lnTo>
                  <a:pt x="64918" y="134406"/>
                </a:lnTo>
                <a:cubicBezTo>
                  <a:pt x="68957" y="134406"/>
                  <a:pt x="72232" y="131130"/>
                  <a:pt x="72232" y="127090"/>
                </a:cubicBezTo>
                <a:lnTo>
                  <a:pt x="72232" y="7315"/>
                </a:lnTo>
                <a:cubicBezTo>
                  <a:pt x="72232" y="3275"/>
                  <a:pt x="68957" y="0"/>
                  <a:pt x="64918"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gf9a494fcac_0_235"/>
          <p:cNvSpPr/>
          <p:nvPr/>
        </p:nvSpPr>
        <p:spPr>
          <a:xfrm>
            <a:off x="6789066" y="4169885"/>
            <a:ext cx="231533" cy="231501"/>
          </a:xfrm>
          <a:custGeom>
            <a:rect b="b" l="l" r="r" t="t"/>
            <a:pathLst>
              <a:path extrusionOk="0" h="7315" w="7316">
                <a:moveTo>
                  <a:pt x="3658" y="0"/>
                </a:moveTo>
                <a:cubicBezTo>
                  <a:pt x="1637" y="0"/>
                  <a:pt x="0" y="1637"/>
                  <a:pt x="0" y="3657"/>
                </a:cubicBezTo>
                <a:cubicBezTo>
                  <a:pt x="0" y="5677"/>
                  <a:pt x="1637" y="7315"/>
                  <a:pt x="3658" y="7315"/>
                </a:cubicBezTo>
                <a:cubicBezTo>
                  <a:pt x="5677" y="7315"/>
                  <a:pt x="7315" y="5677"/>
                  <a:pt x="7315" y="3657"/>
                </a:cubicBezTo>
                <a:cubicBezTo>
                  <a:pt x="7315" y="1637"/>
                  <a:pt x="5677" y="0"/>
                  <a:pt x="3658"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gf9a494fcac_0_235"/>
          <p:cNvSpPr/>
          <p:nvPr/>
        </p:nvSpPr>
        <p:spPr>
          <a:xfrm>
            <a:off x="7019802" y="4406222"/>
            <a:ext cx="2052815" cy="1935751"/>
          </a:xfrm>
          <a:custGeom>
            <a:rect b="b" l="l" r="r" t="t"/>
            <a:pathLst>
              <a:path extrusionOk="0" h="61166" w="64865">
                <a:moveTo>
                  <a:pt x="33329" y="0"/>
                </a:moveTo>
                <a:lnTo>
                  <a:pt x="1" y="25930"/>
                </a:lnTo>
                <a:lnTo>
                  <a:pt x="35235" y="61165"/>
                </a:lnTo>
                <a:lnTo>
                  <a:pt x="64864" y="31536"/>
                </a:lnTo>
                <a:lnTo>
                  <a:pt x="33329" y="0"/>
                </a:ln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gf9a494fcac_0_235"/>
          <p:cNvSpPr/>
          <p:nvPr/>
        </p:nvSpPr>
        <p:spPr>
          <a:xfrm>
            <a:off x="7543269" y="4854052"/>
            <a:ext cx="1997748" cy="1997717"/>
          </a:xfrm>
          <a:custGeom>
            <a:rect b="b" l="l" r="r" t="t"/>
            <a:pathLst>
              <a:path extrusionOk="0" h="63124" w="63125">
                <a:moveTo>
                  <a:pt x="35959" y="1"/>
                </a:moveTo>
                <a:lnTo>
                  <a:pt x="1" y="35958"/>
                </a:lnTo>
                <a:lnTo>
                  <a:pt x="27167" y="63124"/>
                </a:lnTo>
                <a:lnTo>
                  <a:pt x="63125" y="27167"/>
                </a:lnTo>
                <a:lnTo>
                  <a:pt x="35959" y="1"/>
                </a:ln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06" name="Google Shape;406;gf9a494fcac_0_235"/>
          <p:cNvPicPr preferRelativeResize="0"/>
          <p:nvPr/>
        </p:nvPicPr>
        <p:blipFill>
          <a:blip r:embed="rId3">
            <a:alphaModFix/>
          </a:blip>
          <a:stretch>
            <a:fillRect/>
          </a:stretch>
        </p:blipFill>
        <p:spPr>
          <a:xfrm>
            <a:off x="5954675" y="545775"/>
            <a:ext cx="1910651" cy="3512574"/>
          </a:xfrm>
          <a:prstGeom prst="rect">
            <a:avLst/>
          </a:prstGeom>
          <a:noFill/>
          <a:ln>
            <a:noFill/>
          </a:ln>
        </p:spPr>
      </p:pic>
      <p:sp>
        <p:nvSpPr>
          <p:cNvPr id="407" name="Google Shape;407;gf9a494fcac_0_235"/>
          <p:cNvSpPr/>
          <p:nvPr/>
        </p:nvSpPr>
        <p:spPr>
          <a:xfrm>
            <a:off x="6356710" y="2700472"/>
            <a:ext cx="2085222" cy="2869321"/>
          </a:xfrm>
          <a:custGeom>
            <a:rect b="b" l="l" r="r" t="t"/>
            <a:pathLst>
              <a:path extrusionOk="0" h="90665" w="65889">
                <a:moveTo>
                  <a:pt x="62275" y="0"/>
                </a:moveTo>
                <a:cubicBezTo>
                  <a:pt x="51038" y="0"/>
                  <a:pt x="51913" y="19133"/>
                  <a:pt x="52212" y="25407"/>
                </a:cubicBezTo>
                <a:cubicBezTo>
                  <a:pt x="37131" y="32702"/>
                  <a:pt x="37975" y="56033"/>
                  <a:pt x="37975" y="56033"/>
                </a:cubicBezTo>
                <a:lnTo>
                  <a:pt x="870" y="56033"/>
                </a:lnTo>
                <a:cubicBezTo>
                  <a:pt x="1" y="77729"/>
                  <a:pt x="31167" y="90665"/>
                  <a:pt x="31167" y="90665"/>
                </a:cubicBezTo>
                <a:lnTo>
                  <a:pt x="50910" y="85899"/>
                </a:lnTo>
                <a:lnTo>
                  <a:pt x="65888" y="85559"/>
                </a:lnTo>
                <a:lnTo>
                  <a:pt x="64527" y="43688"/>
                </a:lnTo>
                <a:cubicBezTo>
                  <a:pt x="65277" y="3533"/>
                  <a:pt x="63846" y="116"/>
                  <a:pt x="63846" y="116"/>
                </a:cubicBezTo>
                <a:cubicBezTo>
                  <a:pt x="63297" y="38"/>
                  <a:pt x="62774" y="0"/>
                  <a:pt x="62275" y="0"/>
                </a:cubicBezTo>
                <a:close/>
              </a:path>
            </a:pathLst>
          </a:cu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Food Delivery">
  <a:themeElements>
    <a:clrScheme name="Simple Light">
      <a:dk1>
        <a:srgbClr val="000000"/>
      </a:dk1>
      <a:lt1>
        <a:srgbClr val="FFFFFF"/>
      </a:lt1>
      <a:dk2>
        <a:srgbClr val="434343"/>
      </a:dk2>
      <a:lt2>
        <a:srgbClr val="EEEEEE"/>
      </a:lt2>
      <a:accent1>
        <a:srgbClr val="FF5F70"/>
      </a:accent1>
      <a:accent2>
        <a:srgbClr val="5493B3"/>
      </a:accent2>
      <a:accent3>
        <a:srgbClr val="9AD8F8"/>
      </a:accent3>
      <a:accent4>
        <a:srgbClr val="E4DF6F"/>
      </a:accent4>
      <a:accent5>
        <a:srgbClr val="B3B05D"/>
      </a:accent5>
      <a:accent6>
        <a:srgbClr val="C5404E"/>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